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272"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637EBB-2671-442C-A048-A0E1B56151A4}" type="doc">
      <dgm:prSet loTypeId="urn:microsoft.com/office/officeart/2005/8/layout/process4" loCatId="list" qsTypeId="urn:microsoft.com/office/officeart/2005/8/quickstyle/3d2" qsCatId="3D" csTypeId="urn:microsoft.com/office/officeart/2005/8/colors/accent2_1" csCatId="accent2" phldr="1"/>
      <dgm:spPr/>
      <dgm:t>
        <a:bodyPr/>
        <a:lstStyle/>
        <a:p>
          <a:endParaRPr lang="en-US"/>
        </a:p>
      </dgm:t>
    </dgm:pt>
    <dgm:pt modelId="{F567F3ED-9B4B-48BC-86BB-52E2BEFCBDE8}">
      <dgm:prSet phldrT="[Text]"/>
      <dgm:spPr/>
      <dgm:t>
        <a:bodyPr/>
        <a:lstStyle/>
        <a:p>
          <a:r>
            <a:rPr lang="en-US" dirty="0" smtClean="0"/>
            <a:t>Within 2 years</a:t>
          </a:r>
          <a:endParaRPr lang="en-US" dirty="0"/>
        </a:p>
      </dgm:t>
    </dgm:pt>
    <dgm:pt modelId="{9A37A660-422E-4F96-9DD1-C27DED08D7F7}" type="parTrans" cxnId="{9E949F83-8282-4EB3-8998-A5FF798C36D7}">
      <dgm:prSet/>
      <dgm:spPr/>
      <dgm:t>
        <a:bodyPr/>
        <a:lstStyle/>
        <a:p>
          <a:endParaRPr lang="en-US"/>
        </a:p>
      </dgm:t>
    </dgm:pt>
    <dgm:pt modelId="{C9B79CF7-2732-4FDB-A175-6774D66CE3C3}" type="sibTrans" cxnId="{9E949F83-8282-4EB3-8998-A5FF798C36D7}">
      <dgm:prSet/>
      <dgm:spPr/>
      <dgm:t>
        <a:bodyPr/>
        <a:lstStyle/>
        <a:p>
          <a:endParaRPr lang="en-US"/>
        </a:p>
      </dgm:t>
    </dgm:pt>
    <dgm:pt modelId="{6C8FC3AE-DAF8-41DB-8196-685A99BF19E4}">
      <dgm:prSet phldrT="[Text]"/>
      <dgm:spPr/>
      <dgm:t>
        <a:bodyPr/>
        <a:lstStyle/>
        <a:p>
          <a:r>
            <a:rPr lang="en-US" dirty="0" smtClean="0"/>
            <a:t>Discovery of Violation by the Board</a:t>
          </a:r>
          <a:endParaRPr lang="en-US" dirty="0"/>
        </a:p>
      </dgm:t>
    </dgm:pt>
    <dgm:pt modelId="{6AC6CEC3-AD06-4BA1-B8F6-65736FA89608}" type="parTrans" cxnId="{A5671C77-6A51-499C-B246-AEFBB5BC1D09}">
      <dgm:prSet/>
      <dgm:spPr/>
      <dgm:t>
        <a:bodyPr/>
        <a:lstStyle/>
        <a:p>
          <a:endParaRPr lang="en-US"/>
        </a:p>
      </dgm:t>
    </dgm:pt>
    <dgm:pt modelId="{9CD55700-53C1-4B77-8A92-1C6BCBC5B33B}" type="sibTrans" cxnId="{A5671C77-6A51-499C-B246-AEFBB5BC1D09}">
      <dgm:prSet/>
      <dgm:spPr/>
      <dgm:t>
        <a:bodyPr/>
        <a:lstStyle/>
        <a:p>
          <a:endParaRPr lang="en-US"/>
        </a:p>
      </dgm:t>
    </dgm:pt>
    <dgm:pt modelId="{EADDDBCB-9115-4BAC-8DA7-1A37A82D5546}">
      <dgm:prSet phldrT="[Text]"/>
      <dgm:spPr/>
      <dgm:t>
        <a:bodyPr/>
        <a:lstStyle/>
        <a:p>
          <a:r>
            <a:rPr lang="en-US" dirty="0" smtClean="0"/>
            <a:t>NCA Issued</a:t>
          </a:r>
        </a:p>
      </dgm:t>
    </dgm:pt>
    <dgm:pt modelId="{F83276B0-2E12-4544-ADCC-14765F4DC9EA}" type="parTrans" cxnId="{7EEAE2CC-C411-4A43-B9BC-2BE2D5DDF943}">
      <dgm:prSet/>
      <dgm:spPr/>
      <dgm:t>
        <a:bodyPr/>
        <a:lstStyle/>
        <a:p>
          <a:endParaRPr lang="en-US"/>
        </a:p>
      </dgm:t>
    </dgm:pt>
    <dgm:pt modelId="{717C3F0E-F110-4BFB-968B-48ED7F039CB6}" type="sibTrans" cxnId="{7EEAE2CC-C411-4A43-B9BC-2BE2D5DDF943}">
      <dgm:prSet/>
      <dgm:spPr/>
      <dgm:t>
        <a:bodyPr/>
        <a:lstStyle/>
        <a:p>
          <a:endParaRPr lang="en-US"/>
        </a:p>
      </dgm:t>
    </dgm:pt>
    <dgm:pt modelId="{2768D06B-A2EB-46AC-B698-9A526C317C91}">
      <dgm:prSet phldrT="[Text]"/>
      <dgm:spPr/>
      <dgm:t>
        <a:bodyPr/>
        <a:lstStyle/>
        <a:p>
          <a:r>
            <a:rPr lang="en-US" dirty="0" smtClean="0"/>
            <a:t>Within 20 days after NCA served to Respondent</a:t>
          </a:r>
          <a:endParaRPr lang="en-US" dirty="0"/>
        </a:p>
      </dgm:t>
    </dgm:pt>
    <dgm:pt modelId="{86CDF242-3C22-4AB5-A83E-8AE893612227}" type="parTrans" cxnId="{C1810210-5C63-4288-B770-6D969B075927}">
      <dgm:prSet/>
      <dgm:spPr/>
      <dgm:t>
        <a:bodyPr/>
        <a:lstStyle/>
        <a:p>
          <a:endParaRPr lang="en-US"/>
        </a:p>
      </dgm:t>
    </dgm:pt>
    <dgm:pt modelId="{E0E6C721-5B14-42BE-A9C8-8713D6F2F3A8}" type="sibTrans" cxnId="{C1810210-5C63-4288-B770-6D969B075927}">
      <dgm:prSet/>
      <dgm:spPr/>
      <dgm:t>
        <a:bodyPr/>
        <a:lstStyle/>
        <a:p>
          <a:endParaRPr lang="en-US"/>
        </a:p>
      </dgm:t>
    </dgm:pt>
    <dgm:pt modelId="{8D9CB5F3-F3B5-4086-AA85-944218BF7F01}">
      <dgm:prSet phldrT="[Text]"/>
      <dgm:spPr/>
      <dgm:t>
        <a:bodyPr/>
        <a:lstStyle/>
        <a:p>
          <a:r>
            <a:rPr lang="en-US" dirty="0" smtClean="0"/>
            <a:t>Respondent Deposits in Mail a Request for a Hearing</a:t>
          </a:r>
          <a:endParaRPr lang="en-US" dirty="0"/>
        </a:p>
      </dgm:t>
    </dgm:pt>
    <dgm:pt modelId="{1E29208E-0085-439D-A606-F122DEF9E813}" type="parTrans" cxnId="{ADD4D82A-4627-4BB3-8D46-5B25319CA137}">
      <dgm:prSet/>
      <dgm:spPr/>
      <dgm:t>
        <a:bodyPr/>
        <a:lstStyle/>
        <a:p>
          <a:endParaRPr lang="en-US"/>
        </a:p>
      </dgm:t>
    </dgm:pt>
    <dgm:pt modelId="{E584057C-5D1A-4167-A7EA-745C51ACA98A}" type="sibTrans" cxnId="{ADD4D82A-4627-4BB3-8D46-5B25319CA137}">
      <dgm:prSet/>
      <dgm:spPr/>
      <dgm:t>
        <a:bodyPr/>
        <a:lstStyle/>
        <a:p>
          <a:endParaRPr lang="en-US"/>
        </a:p>
      </dgm:t>
    </dgm:pt>
    <dgm:pt modelId="{9E5877E9-8621-47E7-9287-03DAFAF2F304}">
      <dgm:prSet phldrT="[Text]"/>
      <dgm:spPr/>
      <dgm:t>
        <a:bodyPr/>
        <a:lstStyle/>
        <a:p>
          <a:r>
            <a:rPr lang="en-US" dirty="0" smtClean="0"/>
            <a:t>Within 20 days after Respondent’s request  for Hearing</a:t>
          </a:r>
          <a:endParaRPr lang="en-US" dirty="0"/>
        </a:p>
      </dgm:t>
    </dgm:pt>
    <dgm:pt modelId="{53C35143-92D7-4E44-9550-6B0CCEA7C8D3}" type="parTrans" cxnId="{DCEBB4C1-1DB8-466F-A1D8-EFB361B4CFA6}">
      <dgm:prSet/>
      <dgm:spPr/>
      <dgm:t>
        <a:bodyPr/>
        <a:lstStyle/>
        <a:p>
          <a:endParaRPr lang="en-US"/>
        </a:p>
      </dgm:t>
    </dgm:pt>
    <dgm:pt modelId="{83F1281A-DB5A-4E44-8B09-FC7CB1C609EB}" type="sibTrans" cxnId="{DCEBB4C1-1DB8-466F-A1D8-EFB361B4CFA6}">
      <dgm:prSet/>
      <dgm:spPr/>
      <dgm:t>
        <a:bodyPr/>
        <a:lstStyle/>
        <a:p>
          <a:endParaRPr lang="en-US"/>
        </a:p>
      </dgm:t>
    </dgm:pt>
    <dgm:pt modelId="{494D50E9-5B4A-4FAE-9AC8-44B766DDBDBB}">
      <dgm:prSet phldrT="[Text]"/>
      <dgm:spPr/>
      <dgm:t>
        <a:bodyPr/>
        <a:lstStyle/>
        <a:p>
          <a:r>
            <a:rPr lang="en-US" dirty="0" smtClean="0"/>
            <a:t>Notice of Hearing Served on Respondent</a:t>
          </a:r>
          <a:endParaRPr lang="en-US" dirty="0"/>
        </a:p>
      </dgm:t>
    </dgm:pt>
    <dgm:pt modelId="{598AE6C5-DC42-4E43-8FBC-5DD3BC510202}" type="parTrans" cxnId="{21B8F525-1404-43E0-AC53-5E5D20751332}">
      <dgm:prSet/>
      <dgm:spPr/>
      <dgm:t>
        <a:bodyPr/>
        <a:lstStyle/>
        <a:p>
          <a:endParaRPr lang="en-US"/>
        </a:p>
      </dgm:t>
    </dgm:pt>
    <dgm:pt modelId="{2437BD71-EA93-4052-92DE-D6C38DA44D87}" type="sibTrans" cxnId="{21B8F525-1404-43E0-AC53-5E5D20751332}">
      <dgm:prSet/>
      <dgm:spPr/>
      <dgm:t>
        <a:bodyPr/>
        <a:lstStyle/>
        <a:p>
          <a:endParaRPr lang="en-US"/>
        </a:p>
      </dgm:t>
    </dgm:pt>
    <dgm:pt modelId="{44838351-9101-4990-B92B-3B4F33FE4559}">
      <dgm:prSet phldrT="[Text]"/>
      <dgm:spPr/>
      <dgm:t>
        <a:bodyPr/>
        <a:lstStyle/>
        <a:p>
          <a:r>
            <a:rPr lang="en-US" dirty="0" smtClean="0"/>
            <a:t>No Sooner than 15 days, No Later than 60 days after service to Respondent</a:t>
          </a:r>
          <a:endParaRPr lang="en-US" dirty="0"/>
        </a:p>
      </dgm:t>
    </dgm:pt>
    <dgm:pt modelId="{D4EE3B67-0C1F-4DBD-8AC6-70390614FBE0}" type="parTrans" cxnId="{F502F3A9-6D25-491F-B4CD-D64F98C57546}">
      <dgm:prSet/>
      <dgm:spPr/>
      <dgm:t>
        <a:bodyPr/>
        <a:lstStyle/>
        <a:p>
          <a:endParaRPr lang="en-US"/>
        </a:p>
      </dgm:t>
    </dgm:pt>
    <dgm:pt modelId="{03B6B607-E7AB-4266-B731-0F878FDB8B76}" type="sibTrans" cxnId="{F502F3A9-6D25-491F-B4CD-D64F98C57546}">
      <dgm:prSet/>
      <dgm:spPr/>
      <dgm:t>
        <a:bodyPr/>
        <a:lstStyle/>
        <a:p>
          <a:endParaRPr lang="en-US"/>
        </a:p>
      </dgm:t>
    </dgm:pt>
    <dgm:pt modelId="{150EC448-E7E8-45B7-AEB4-A122ADD0E495}">
      <dgm:prSet phldrT="[Text]"/>
      <dgm:spPr/>
      <dgm:t>
        <a:bodyPr/>
        <a:lstStyle/>
        <a:p>
          <a:r>
            <a:rPr lang="en-US" dirty="0" smtClean="0"/>
            <a:t>Hearing	</a:t>
          </a:r>
          <a:endParaRPr lang="en-US" dirty="0"/>
        </a:p>
      </dgm:t>
    </dgm:pt>
    <dgm:pt modelId="{49F19FCB-7E94-4C62-BFD6-F9A97943A2DF}" type="parTrans" cxnId="{16FD3157-D950-4269-A6E0-C2788AC4D94B}">
      <dgm:prSet/>
      <dgm:spPr/>
      <dgm:t>
        <a:bodyPr/>
        <a:lstStyle/>
        <a:p>
          <a:endParaRPr lang="en-US"/>
        </a:p>
      </dgm:t>
    </dgm:pt>
    <dgm:pt modelId="{2F5ED43E-5AEE-41D7-9660-08EEFA2C9688}" type="sibTrans" cxnId="{16FD3157-D950-4269-A6E0-C2788AC4D94B}">
      <dgm:prSet/>
      <dgm:spPr/>
      <dgm:t>
        <a:bodyPr/>
        <a:lstStyle/>
        <a:p>
          <a:endParaRPr lang="en-US"/>
        </a:p>
      </dgm:t>
    </dgm:pt>
    <dgm:pt modelId="{09605E91-9E25-4BC1-9B40-C58432197E06}">
      <dgm:prSet phldrT="[Text]"/>
      <dgm:spPr/>
      <dgm:t>
        <a:bodyPr/>
        <a:lstStyle/>
        <a:p>
          <a:r>
            <a:rPr lang="en-US" dirty="0" smtClean="0"/>
            <a:t>Within 90 Days</a:t>
          </a:r>
          <a:endParaRPr lang="en-US" dirty="0"/>
        </a:p>
      </dgm:t>
    </dgm:pt>
    <dgm:pt modelId="{264B5993-20A8-4C80-B2A2-04F7B85E6338}" type="parTrans" cxnId="{33D88A4E-B406-4843-8C99-CA2F14F643B3}">
      <dgm:prSet/>
      <dgm:spPr/>
      <dgm:t>
        <a:bodyPr/>
        <a:lstStyle/>
        <a:p>
          <a:endParaRPr lang="en-US"/>
        </a:p>
      </dgm:t>
    </dgm:pt>
    <dgm:pt modelId="{A7A6DA12-C4CD-4F72-9DCD-3C66C6B54D00}" type="sibTrans" cxnId="{33D88A4E-B406-4843-8C99-CA2F14F643B3}">
      <dgm:prSet/>
      <dgm:spPr/>
      <dgm:t>
        <a:bodyPr/>
        <a:lstStyle/>
        <a:p>
          <a:endParaRPr lang="en-US"/>
        </a:p>
      </dgm:t>
    </dgm:pt>
    <dgm:pt modelId="{B4342DD6-84D4-4391-B55F-2FD3E471E47F}">
      <dgm:prSet phldrT="[Text]"/>
      <dgm:spPr/>
      <dgm:t>
        <a:bodyPr/>
        <a:lstStyle/>
        <a:p>
          <a:r>
            <a:rPr lang="en-US" dirty="0" smtClean="0"/>
            <a:t>Within 30 days – Hearing Officer’s Report</a:t>
          </a:r>
          <a:endParaRPr lang="en-US" dirty="0"/>
        </a:p>
      </dgm:t>
    </dgm:pt>
    <dgm:pt modelId="{69EC8301-7914-4E79-92B3-E42E55D6282C}" type="parTrans" cxnId="{084EB38F-CDEB-4D69-924F-495B1F85A28A}">
      <dgm:prSet/>
      <dgm:spPr/>
      <dgm:t>
        <a:bodyPr/>
        <a:lstStyle/>
        <a:p>
          <a:endParaRPr lang="en-US"/>
        </a:p>
      </dgm:t>
    </dgm:pt>
    <dgm:pt modelId="{19409AF5-6197-40C6-8175-B868C3AFDBC4}" type="sibTrans" cxnId="{084EB38F-CDEB-4D69-924F-495B1F85A28A}">
      <dgm:prSet/>
      <dgm:spPr/>
      <dgm:t>
        <a:bodyPr/>
        <a:lstStyle/>
        <a:p>
          <a:endParaRPr lang="en-US"/>
        </a:p>
      </dgm:t>
    </dgm:pt>
    <dgm:pt modelId="{5C323396-129D-49C4-B354-C3F0EAE54CC5}">
      <dgm:prSet phldrT="[Text]"/>
      <dgm:spPr/>
      <dgm:t>
        <a:bodyPr/>
        <a:lstStyle/>
        <a:p>
          <a:r>
            <a:rPr lang="en-US" dirty="0" smtClean="0"/>
            <a:t>Within 60 days - Board Decision Rendered</a:t>
          </a:r>
          <a:endParaRPr lang="en-US" dirty="0"/>
        </a:p>
      </dgm:t>
    </dgm:pt>
    <dgm:pt modelId="{E5CDAD48-74EC-4F37-A9FB-A47F18AD3F11}" type="parTrans" cxnId="{DD4CA19C-0E14-41DB-9257-B2095CBEFF30}">
      <dgm:prSet/>
      <dgm:spPr/>
      <dgm:t>
        <a:bodyPr/>
        <a:lstStyle/>
        <a:p>
          <a:endParaRPr lang="en-US"/>
        </a:p>
      </dgm:t>
    </dgm:pt>
    <dgm:pt modelId="{D31394FF-3F1F-4BFD-976A-77723532CD4F}" type="sibTrans" cxnId="{DD4CA19C-0E14-41DB-9257-B2095CBEFF30}">
      <dgm:prSet/>
      <dgm:spPr/>
      <dgm:t>
        <a:bodyPr/>
        <a:lstStyle/>
        <a:p>
          <a:endParaRPr lang="en-US"/>
        </a:p>
      </dgm:t>
    </dgm:pt>
    <dgm:pt modelId="{4A1A3EAA-81A9-44A4-BB1D-83796EAED454}">
      <dgm:prSet phldrT="[Text]"/>
      <dgm:spPr/>
      <dgm:t>
        <a:bodyPr/>
        <a:lstStyle/>
        <a:p>
          <a:r>
            <a:rPr lang="en-US" dirty="0" smtClean="0"/>
            <a:t>Within 15 days</a:t>
          </a:r>
          <a:endParaRPr lang="en-US" dirty="0"/>
        </a:p>
      </dgm:t>
    </dgm:pt>
    <dgm:pt modelId="{59EAAAD5-91BF-482E-BE93-F0B9FF4CB805}" type="parTrans" cxnId="{D57672D5-3BE9-4FC9-AE65-28972D03038A}">
      <dgm:prSet/>
      <dgm:spPr/>
      <dgm:t>
        <a:bodyPr/>
        <a:lstStyle/>
        <a:p>
          <a:endParaRPr lang="en-US"/>
        </a:p>
      </dgm:t>
    </dgm:pt>
    <dgm:pt modelId="{BA7AA5F2-D811-474E-BF29-2C698ACBD34E}" type="sibTrans" cxnId="{D57672D5-3BE9-4FC9-AE65-28972D03038A}">
      <dgm:prSet/>
      <dgm:spPr/>
      <dgm:t>
        <a:bodyPr/>
        <a:lstStyle/>
        <a:p>
          <a:endParaRPr lang="en-US"/>
        </a:p>
      </dgm:t>
    </dgm:pt>
    <dgm:pt modelId="{3089C8FB-53D7-440C-9C6A-6011B40E35CA}">
      <dgm:prSet phldrT="[Text]"/>
      <dgm:spPr/>
      <dgm:t>
        <a:bodyPr/>
        <a:lstStyle/>
        <a:p>
          <a:r>
            <a:rPr lang="en-US" dirty="0" smtClean="0"/>
            <a:t>Decision and Order Served on Respondent</a:t>
          </a:r>
          <a:endParaRPr lang="en-US" dirty="0"/>
        </a:p>
      </dgm:t>
    </dgm:pt>
    <dgm:pt modelId="{869A2545-3107-4FCA-B93F-A5B96E549880}" type="parTrans" cxnId="{698E6B22-4755-4D3F-903E-670954A4562E}">
      <dgm:prSet/>
      <dgm:spPr/>
      <dgm:t>
        <a:bodyPr/>
        <a:lstStyle/>
        <a:p>
          <a:endParaRPr lang="en-US"/>
        </a:p>
      </dgm:t>
    </dgm:pt>
    <dgm:pt modelId="{EC0DB748-02FA-4556-86A2-A331857385AE}" type="sibTrans" cxnId="{698E6B22-4755-4D3F-903E-670954A4562E}">
      <dgm:prSet/>
      <dgm:spPr/>
      <dgm:t>
        <a:bodyPr/>
        <a:lstStyle/>
        <a:p>
          <a:endParaRPr lang="en-US"/>
        </a:p>
      </dgm:t>
    </dgm:pt>
    <dgm:pt modelId="{F423144D-3262-4346-A8F2-48AC323E167E}">
      <dgm:prSet phldrT="[Text]"/>
      <dgm:spPr/>
      <dgm:t>
        <a:bodyPr/>
        <a:lstStyle/>
        <a:p>
          <a:r>
            <a:rPr lang="en-US" dirty="0" smtClean="0"/>
            <a:t>NCA Served to Respondent</a:t>
          </a:r>
        </a:p>
      </dgm:t>
    </dgm:pt>
    <dgm:pt modelId="{8973324E-64AE-4DD0-B11C-3A9A8FBC2202}" type="parTrans" cxnId="{F927B506-EB89-4D48-9AB4-4AEE6341CC10}">
      <dgm:prSet/>
      <dgm:spPr/>
      <dgm:t>
        <a:bodyPr/>
        <a:lstStyle/>
        <a:p>
          <a:endParaRPr lang="en-US"/>
        </a:p>
      </dgm:t>
    </dgm:pt>
    <dgm:pt modelId="{BDBAFED7-3DBE-410B-A528-E019733C587C}" type="sibTrans" cxnId="{F927B506-EB89-4D48-9AB4-4AEE6341CC10}">
      <dgm:prSet/>
      <dgm:spPr/>
      <dgm:t>
        <a:bodyPr/>
        <a:lstStyle/>
        <a:p>
          <a:endParaRPr lang="en-US"/>
        </a:p>
      </dgm:t>
    </dgm:pt>
    <dgm:pt modelId="{7B492AFF-8AFC-480E-817E-E9DF6A20A33A}" type="pres">
      <dgm:prSet presAssocID="{AF637EBB-2671-442C-A048-A0E1B56151A4}" presName="Name0" presStyleCnt="0">
        <dgm:presLayoutVars>
          <dgm:dir/>
          <dgm:animLvl val="lvl"/>
          <dgm:resizeHandles val="exact"/>
        </dgm:presLayoutVars>
      </dgm:prSet>
      <dgm:spPr/>
      <dgm:t>
        <a:bodyPr/>
        <a:lstStyle/>
        <a:p>
          <a:endParaRPr lang="en-US"/>
        </a:p>
      </dgm:t>
    </dgm:pt>
    <dgm:pt modelId="{7F8807DD-344A-4197-A999-CC44E9BADB5E}" type="pres">
      <dgm:prSet presAssocID="{4A1A3EAA-81A9-44A4-BB1D-83796EAED454}" presName="boxAndChildren" presStyleCnt="0"/>
      <dgm:spPr/>
    </dgm:pt>
    <dgm:pt modelId="{8A3DAC54-26FE-4034-93E4-42103A34C1ED}" type="pres">
      <dgm:prSet presAssocID="{4A1A3EAA-81A9-44A4-BB1D-83796EAED454}" presName="parentTextBox" presStyleLbl="node1" presStyleIdx="0" presStyleCnt="6"/>
      <dgm:spPr/>
      <dgm:t>
        <a:bodyPr/>
        <a:lstStyle/>
        <a:p>
          <a:endParaRPr lang="en-US"/>
        </a:p>
      </dgm:t>
    </dgm:pt>
    <dgm:pt modelId="{0B0E35CA-478E-486F-BABB-EAB851F8F933}" type="pres">
      <dgm:prSet presAssocID="{4A1A3EAA-81A9-44A4-BB1D-83796EAED454}" presName="entireBox" presStyleLbl="node1" presStyleIdx="0" presStyleCnt="6"/>
      <dgm:spPr/>
      <dgm:t>
        <a:bodyPr/>
        <a:lstStyle/>
        <a:p>
          <a:endParaRPr lang="en-US"/>
        </a:p>
      </dgm:t>
    </dgm:pt>
    <dgm:pt modelId="{471387F4-CBA0-4275-9221-538555966355}" type="pres">
      <dgm:prSet presAssocID="{4A1A3EAA-81A9-44A4-BB1D-83796EAED454}" presName="descendantBox" presStyleCnt="0"/>
      <dgm:spPr/>
    </dgm:pt>
    <dgm:pt modelId="{3E6179B7-53FF-492F-A814-F4AFBA13EB55}" type="pres">
      <dgm:prSet presAssocID="{3089C8FB-53D7-440C-9C6A-6011B40E35CA}" presName="childTextBox" presStyleLbl="fgAccFollowNode1" presStyleIdx="0" presStyleCnt="9">
        <dgm:presLayoutVars>
          <dgm:bulletEnabled val="1"/>
        </dgm:presLayoutVars>
      </dgm:prSet>
      <dgm:spPr/>
      <dgm:t>
        <a:bodyPr/>
        <a:lstStyle/>
        <a:p>
          <a:endParaRPr lang="en-US"/>
        </a:p>
      </dgm:t>
    </dgm:pt>
    <dgm:pt modelId="{EFC9C9CB-102C-4CC2-BEFD-96090E9ED0E0}" type="pres">
      <dgm:prSet presAssocID="{A7A6DA12-C4CD-4F72-9DCD-3C66C6B54D00}" presName="sp" presStyleCnt="0"/>
      <dgm:spPr/>
    </dgm:pt>
    <dgm:pt modelId="{5892A069-5819-4E7A-BB9F-5093ACAF2653}" type="pres">
      <dgm:prSet presAssocID="{09605E91-9E25-4BC1-9B40-C58432197E06}" presName="arrowAndChildren" presStyleCnt="0"/>
      <dgm:spPr/>
    </dgm:pt>
    <dgm:pt modelId="{C96ECC6B-AA5D-41DD-9FCA-AC29F35DC597}" type="pres">
      <dgm:prSet presAssocID="{09605E91-9E25-4BC1-9B40-C58432197E06}" presName="parentTextArrow" presStyleLbl="node1" presStyleIdx="0" presStyleCnt="6"/>
      <dgm:spPr/>
      <dgm:t>
        <a:bodyPr/>
        <a:lstStyle/>
        <a:p>
          <a:endParaRPr lang="en-US"/>
        </a:p>
      </dgm:t>
    </dgm:pt>
    <dgm:pt modelId="{3D2EE988-E7E3-4D4D-A5F0-414609E4F25B}" type="pres">
      <dgm:prSet presAssocID="{09605E91-9E25-4BC1-9B40-C58432197E06}" presName="arrow" presStyleLbl="node1" presStyleIdx="1" presStyleCnt="6"/>
      <dgm:spPr/>
      <dgm:t>
        <a:bodyPr/>
        <a:lstStyle/>
        <a:p>
          <a:endParaRPr lang="en-US"/>
        </a:p>
      </dgm:t>
    </dgm:pt>
    <dgm:pt modelId="{A043B0A8-02A1-4EEC-A551-318DEA513A4F}" type="pres">
      <dgm:prSet presAssocID="{09605E91-9E25-4BC1-9B40-C58432197E06}" presName="descendantArrow" presStyleCnt="0"/>
      <dgm:spPr/>
    </dgm:pt>
    <dgm:pt modelId="{5A4D4856-A56C-4D94-A549-5D3BBD592EE7}" type="pres">
      <dgm:prSet presAssocID="{B4342DD6-84D4-4391-B55F-2FD3E471E47F}" presName="childTextArrow" presStyleLbl="fgAccFollowNode1" presStyleIdx="1" presStyleCnt="9">
        <dgm:presLayoutVars>
          <dgm:bulletEnabled val="1"/>
        </dgm:presLayoutVars>
      </dgm:prSet>
      <dgm:spPr/>
      <dgm:t>
        <a:bodyPr/>
        <a:lstStyle/>
        <a:p>
          <a:endParaRPr lang="en-US"/>
        </a:p>
      </dgm:t>
    </dgm:pt>
    <dgm:pt modelId="{2A6E7F18-F6F6-4B40-A903-AE1084C169BE}" type="pres">
      <dgm:prSet presAssocID="{5C323396-129D-49C4-B354-C3F0EAE54CC5}" presName="childTextArrow" presStyleLbl="fgAccFollowNode1" presStyleIdx="2" presStyleCnt="9">
        <dgm:presLayoutVars>
          <dgm:bulletEnabled val="1"/>
        </dgm:presLayoutVars>
      </dgm:prSet>
      <dgm:spPr/>
      <dgm:t>
        <a:bodyPr/>
        <a:lstStyle/>
        <a:p>
          <a:endParaRPr lang="en-US"/>
        </a:p>
      </dgm:t>
    </dgm:pt>
    <dgm:pt modelId="{EA515EB6-989C-44AD-81A9-6E807633FC3E}" type="pres">
      <dgm:prSet presAssocID="{03B6B607-E7AB-4266-B731-0F878FDB8B76}" presName="sp" presStyleCnt="0"/>
      <dgm:spPr/>
    </dgm:pt>
    <dgm:pt modelId="{C8C4F246-38B0-4C45-8E36-464A1F2437F2}" type="pres">
      <dgm:prSet presAssocID="{44838351-9101-4990-B92B-3B4F33FE4559}" presName="arrowAndChildren" presStyleCnt="0"/>
      <dgm:spPr/>
    </dgm:pt>
    <dgm:pt modelId="{BBD02198-7799-4545-9973-C094BC59C0D1}" type="pres">
      <dgm:prSet presAssocID="{44838351-9101-4990-B92B-3B4F33FE4559}" presName="parentTextArrow" presStyleLbl="node1" presStyleIdx="1" presStyleCnt="6"/>
      <dgm:spPr/>
      <dgm:t>
        <a:bodyPr/>
        <a:lstStyle/>
        <a:p>
          <a:endParaRPr lang="en-US"/>
        </a:p>
      </dgm:t>
    </dgm:pt>
    <dgm:pt modelId="{8D1225E8-E2E2-45E9-A6DF-722492AAFC01}" type="pres">
      <dgm:prSet presAssocID="{44838351-9101-4990-B92B-3B4F33FE4559}" presName="arrow" presStyleLbl="node1" presStyleIdx="2" presStyleCnt="6"/>
      <dgm:spPr/>
      <dgm:t>
        <a:bodyPr/>
        <a:lstStyle/>
        <a:p>
          <a:endParaRPr lang="en-US"/>
        </a:p>
      </dgm:t>
    </dgm:pt>
    <dgm:pt modelId="{815D20C3-043F-47A5-8F3E-DCFD89F149E1}" type="pres">
      <dgm:prSet presAssocID="{44838351-9101-4990-B92B-3B4F33FE4559}" presName="descendantArrow" presStyleCnt="0"/>
      <dgm:spPr/>
    </dgm:pt>
    <dgm:pt modelId="{E43EC8D5-8178-4E1F-9073-629B5A747963}" type="pres">
      <dgm:prSet presAssocID="{150EC448-E7E8-45B7-AEB4-A122ADD0E495}" presName="childTextArrow" presStyleLbl="fgAccFollowNode1" presStyleIdx="3" presStyleCnt="9">
        <dgm:presLayoutVars>
          <dgm:bulletEnabled val="1"/>
        </dgm:presLayoutVars>
      </dgm:prSet>
      <dgm:spPr/>
      <dgm:t>
        <a:bodyPr/>
        <a:lstStyle/>
        <a:p>
          <a:endParaRPr lang="en-US"/>
        </a:p>
      </dgm:t>
    </dgm:pt>
    <dgm:pt modelId="{F3B32ACF-F276-4EA0-A809-D9A232CDD13F}" type="pres">
      <dgm:prSet presAssocID="{83F1281A-DB5A-4E44-8B09-FC7CB1C609EB}" presName="sp" presStyleCnt="0"/>
      <dgm:spPr/>
    </dgm:pt>
    <dgm:pt modelId="{FF0DA1D1-C935-4103-ADFA-B002EA65DDFF}" type="pres">
      <dgm:prSet presAssocID="{9E5877E9-8621-47E7-9287-03DAFAF2F304}" presName="arrowAndChildren" presStyleCnt="0"/>
      <dgm:spPr/>
    </dgm:pt>
    <dgm:pt modelId="{762066EB-C17B-4ED7-A774-9075AD4AC887}" type="pres">
      <dgm:prSet presAssocID="{9E5877E9-8621-47E7-9287-03DAFAF2F304}" presName="parentTextArrow" presStyleLbl="node1" presStyleIdx="2" presStyleCnt="6"/>
      <dgm:spPr/>
      <dgm:t>
        <a:bodyPr/>
        <a:lstStyle/>
        <a:p>
          <a:endParaRPr lang="en-US"/>
        </a:p>
      </dgm:t>
    </dgm:pt>
    <dgm:pt modelId="{F21FA6DE-07EB-4FBD-AC74-3DD2C1F007EF}" type="pres">
      <dgm:prSet presAssocID="{9E5877E9-8621-47E7-9287-03DAFAF2F304}" presName="arrow" presStyleLbl="node1" presStyleIdx="3" presStyleCnt="6"/>
      <dgm:spPr/>
      <dgm:t>
        <a:bodyPr/>
        <a:lstStyle/>
        <a:p>
          <a:endParaRPr lang="en-US"/>
        </a:p>
      </dgm:t>
    </dgm:pt>
    <dgm:pt modelId="{23226C0F-6FB8-44CB-8BAB-1B5824D666F3}" type="pres">
      <dgm:prSet presAssocID="{9E5877E9-8621-47E7-9287-03DAFAF2F304}" presName="descendantArrow" presStyleCnt="0"/>
      <dgm:spPr/>
    </dgm:pt>
    <dgm:pt modelId="{96215E4B-DBF2-42BB-A746-2CBA95FBF2A5}" type="pres">
      <dgm:prSet presAssocID="{494D50E9-5B4A-4FAE-9AC8-44B766DDBDBB}" presName="childTextArrow" presStyleLbl="fgAccFollowNode1" presStyleIdx="4" presStyleCnt="9">
        <dgm:presLayoutVars>
          <dgm:bulletEnabled val="1"/>
        </dgm:presLayoutVars>
      </dgm:prSet>
      <dgm:spPr/>
      <dgm:t>
        <a:bodyPr/>
        <a:lstStyle/>
        <a:p>
          <a:endParaRPr lang="en-US"/>
        </a:p>
      </dgm:t>
    </dgm:pt>
    <dgm:pt modelId="{C539C871-577F-4656-BAE1-37BA8E36D336}" type="pres">
      <dgm:prSet presAssocID="{E0E6C721-5B14-42BE-A9C8-8713D6F2F3A8}" presName="sp" presStyleCnt="0"/>
      <dgm:spPr/>
    </dgm:pt>
    <dgm:pt modelId="{0E751210-6649-4E45-8200-C28937811F73}" type="pres">
      <dgm:prSet presAssocID="{2768D06B-A2EB-46AC-B698-9A526C317C91}" presName="arrowAndChildren" presStyleCnt="0"/>
      <dgm:spPr/>
    </dgm:pt>
    <dgm:pt modelId="{7FD96F8A-B01C-40C2-AA74-F0008CC62692}" type="pres">
      <dgm:prSet presAssocID="{2768D06B-A2EB-46AC-B698-9A526C317C91}" presName="parentTextArrow" presStyleLbl="node1" presStyleIdx="3" presStyleCnt="6"/>
      <dgm:spPr/>
      <dgm:t>
        <a:bodyPr/>
        <a:lstStyle/>
        <a:p>
          <a:endParaRPr lang="en-US"/>
        </a:p>
      </dgm:t>
    </dgm:pt>
    <dgm:pt modelId="{4138A632-639A-40B5-A0F1-9DCE040A6A12}" type="pres">
      <dgm:prSet presAssocID="{2768D06B-A2EB-46AC-B698-9A526C317C91}" presName="arrow" presStyleLbl="node1" presStyleIdx="4" presStyleCnt="6"/>
      <dgm:spPr/>
      <dgm:t>
        <a:bodyPr/>
        <a:lstStyle/>
        <a:p>
          <a:endParaRPr lang="en-US"/>
        </a:p>
      </dgm:t>
    </dgm:pt>
    <dgm:pt modelId="{5D135C58-EE6C-4F6E-8CF8-7C51E15BA0A5}" type="pres">
      <dgm:prSet presAssocID="{2768D06B-A2EB-46AC-B698-9A526C317C91}" presName="descendantArrow" presStyleCnt="0"/>
      <dgm:spPr/>
    </dgm:pt>
    <dgm:pt modelId="{2662492F-2BAE-424E-AF77-77EBF03DF9F8}" type="pres">
      <dgm:prSet presAssocID="{8D9CB5F3-F3B5-4086-AA85-944218BF7F01}" presName="childTextArrow" presStyleLbl="fgAccFollowNode1" presStyleIdx="5" presStyleCnt="9">
        <dgm:presLayoutVars>
          <dgm:bulletEnabled val="1"/>
        </dgm:presLayoutVars>
      </dgm:prSet>
      <dgm:spPr/>
      <dgm:t>
        <a:bodyPr/>
        <a:lstStyle/>
        <a:p>
          <a:endParaRPr lang="en-US"/>
        </a:p>
      </dgm:t>
    </dgm:pt>
    <dgm:pt modelId="{8BA9B3F0-98D6-4D9E-AB54-42EDBBE12A26}" type="pres">
      <dgm:prSet presAssocID="{C9B79CF7-2732-4FDB-A175-6774D66CE3C3}" presName="sp" presStyleCnt="0"/>
      <dgm:spPr/>
    </dgm:pt>
    <dgm:pt modelId="{8E73414C-F0B9-4E67-8C33-3FC8C7FA262D}" type="pres">
      <dgm:prSet presAssocID="{F567F3ED-9B4B-48BC-86BB-52E2BEFCBDE8}" presName="arrowAndChildren" presStyleCnt="0"/>
      <dgm:spPr/>
    </dgm:pt>
    <dgm:pt modelId="{2476FEC7-F8F5-406D-A915-CF5AB65B4D8A}" type="pres">
      <dgm:prSet presAssocID="{F567F3ED-9B4B-48BC-86BB-52E2BEFCBDE8}" presName="parentTextArrow" presStyleLbl="node1" presStyleIdx="4" presStyleCnt="6"/>
      <dgm:spPr/>
      <dgm:t>
        <a:bodyPr/>
        <a:lstStyle/>
        <a:p>
          <a:endParaRPr lang="en-US"/>
        </a:p>
      </dgm:t>
    </dgm:pt>
    <dgm:pt modelId="{B33960FF-2B9D-4925-9899-39577B2545BE}" type="pres">
      <dgm:prSet presAssocID="{F567F3ED-9B4B-48BC-86BB-52E2BEFCBDE8}" presName="arrow" presStyleLbl="node1" presStyleIdx="5" presStyleCnt="6"/>
      <dgm:spPr/>
      <dgm:t>
        <a:bodyPr/>
        <a:lstStyle/>
        <a:p>
          <a:endParaRPr lang="en-US"/>
        </a:p>
      </dgm:t>
    </dgm:pt>
    <dgm:pt modelId="{B7929693-5D46-4298-91F3-5C44784EB030}" type="pres">
      <dgm:prSet presAssocID="{F567F3ED-9B4B-48BC-86BB-52E2BEFCBDE8}" presName="descendantArrow" presStyleCnt="0"/>
      <dgm:spPr/>
    </dgm:pt>
    <dgm:pt modelId="{74AEA9C4-3C99-4FA9-9262-8EFDADBFA93E}" type="pres">
      <dgm:prSet presAssocID="{6C8FC3AE-DAF8-41DB-8196-685A99BF19E4}" presName="childTextArrow" presStyleLbl="fgAccFollowNode1" presStyleIdx="6" presStyleCnt="9">
        <dgm:presLayoutVars>
          <dgm:bulletEnabled val="1"/>
        </dgm:presLayoutVars>
      </dgm:prSet>
      <dgm:spPr/>
      <dgm:t>
        <a:bodyPr/>
        <a:lstStyle/>
        <a:p>
          <a:endParaRPr lang="en-US"/>
        </a:p>
      </dgm:t>
    </dgm:pt>
    <dgm:pt modelId="{8F8E9B0E-2BDF-42D1-B0EB-3624954AA295}" type="pres">
      <dgm:prSet presAssocID="{EADDDBCB-9115-4BAC-8DA7-1A37A82D5546}" presName="childTextArrow" presStyleLbl="fgAccFollowNode1" presStyleIdx="7" presStyleCnt="9">
        <dgm:presLayoutVars>
          <dgm:bulletEnabled val="1"/>
        </dgm:presLayoutVars>
      </dgm:prSet>
      <dgm:spPr/>
      <dgm:t>
        <a:bodyPr/>
        <a:lstStyle/>
        <a:p>
          <a:endParaRPr lang="en-US"/>
        </a:p>
      </dgm:t>
    </dgm:pt>
    <dgm:pt modelId="{A3731AE0-DF02-4244-992F-F778D8AB34B6}" type="pres">
      <dgm:prSet presAssocID="{F423144D-3262-4346-A8F2-48AC323E167E}" presName="childTextArrow" presStyleLbl="fgAccFollowNode1" presStyleIdx="8" presStyleCnt="9">
        <dgm:presLayoutVars>
          <dgm:bulletEnabled val="1"/>
        </dgm:presLayoutVars>
      </dgm:prSet>
      <dgm:spPr/>
      <dgm:t>
        <a:bodyPr/>
        <a:lstStyle/>
        <a:p>
          <a:endParaRPr lang="en-US"/>
        </a:p>
      </dgm:t>
    </dgm:pt>
  </dgm:ptLst>
  <dgm:cxnLst>
    <dgm:cxn modelId="{A5671C77-6A51-499C-B246-AEFBB5BC1D09}" srcId="{F567F3ED-9B4B-48BC-86BB-52E2BEFCBDE8}" destId="{6C8FC3AE-DAF8-41DB-8196-685A99BF19E4}" srcOrd="0" destOrd="0" parTransId="{6AC6CEC3-AD06-4BA1-B8F6-65736FA89608}" sibTransId="{9CD55700-53C1-4B77-8A92-1C6BCBC5B33B}"/>
    <dgm:cxn modelId="{16FD3157-D950-4269-A6E0-C2788AC4D94B}" srcId="{44838351-9101-4990-B92B-3B4F33FE4559}" destId="{150EC448-E7E8-45B7-AEB4-A122ADD0E495}" srcOrd="0" destOrd="0" parTransId="{49F19FCB-7E94-4C62-BFD6-F9A97943A2DF}" sibTransId="{2F5ED43E-5AEE-41D7-9660-08EEFA2C9688}"/>
    <dgm:cxn modelId="{345CE860-4028-4518-9E81-E4322A28CB21}" type="presOf" srcId="{9E5877E9-8621-47E7-9287-03DAFAF2F304}" destId="{762066EB-C17B-4ED7-A774-9075AD4AC887}" srcOrd="0" destOrd="0" presId="urn:microsoft.com/office/officeart/2005/8/layout/process4"/>
    <dgm:cxn modelId="{71605D99-F032-43FB-B757-6280D563D524}" type="presOf" srcId="{2768D06B-A2EB-46AC-B698-9A526C317C91}" destId="{7FD96F8A-B01C-40C2-AA74-F0008CC62692}" srcOrd="0" destOrd="0" presId="urn:microsoft.com/office/officeart/2005/8/layout/process4"/>
    <dgm:cxn modelId="{DCEBB4C1-1DB8-466F-A1D8-EFB361B4CFA6}" srcId="{AF637EBB-2671-442C-A048-A0E1B56151A4}" destId="{9E5877E9-8621-47E7-9287-03DAFAF2F304}" srcOrd="2" destOrd="0" parTransId="{53C35143-92D7-4E44-9550-6B0CCEA7C8D3}" sibTransId="{83F1281A-DB5A-4E44-8B09-FC7CB1C609EB}"/>
    <dgm:cxn modelId="{B4DC7A21-0499-4A22-BFC1-B31AF18D9ED8}" type="presOf" srcId="{9E5877E9-8621-47E7-9287-03DAFAF2F304}" destId="{F21FA6DE-07EB-4FBD-AC74-3DD2C1F007EF}" srcOrd="1" destOrd="0" presId="urn:microsoft.com/office/officeart/2005/8/layout/process4"/>
    <dgm:cxn modelId="{9820C769-6327-4FCD-9C36-C9575A9A20F3}" type="presOf" srcId="{09605E91-9E25-4BC1-9B40-C58432197E06}" destId="{C96ECC6B-AA5D-41DD-9FCA-AC29F35DC597}" srcOrd="0" destOrd="0" presId="urn:microsoft.com/office/officeart/2005/8/layout/process4"/>
    <dgm:cxn modelId="{7EEAE2CC-C411-4A43-B9BC-2BE2D5DDF943}" srcId="{F567F3ED-9B4B-48BC-86BB-52E2BEFCBDE8}" destId="{EADDDBCB-9115-4BAC-8DA7-1A37A82D5546}" srcOrd="1" destOrd="0" parTransId="{F83276B0-2E12-4544-ADCC-14765F4DC9EA}" sibTransId="{717C3F0E-F110-4BFB-968B-48ED7F039CB6}"/>
    <dgm:cxn modelId="{469B9548-30AF-45B5-9BEB-5C23C46261BA}" type="presOf" srcId="{5C323396-129D-49C4-B354-C3F0EAE54CC5}" destId="{2A6E7F18-F6F6-4B40-A903-AE1084C169BE}" srcOrd="0" destOrd="0" presId="urn:microsoft.com/office/officeart/2005/8/layout/process4"/>
    <dgm:cxn modelId="{ADD4D82A-4627-4BB3-8D46-5B25319CA137}" srcId="{2768D06B-A2EB-46AC-B698-9A526C317C91}" destId="{8D9CB5F3-F3B5-4086-AA85-944218BF7F01}" srcOrd="0" destOrd="0" parTransId="{1E29208E-0085-439D-A606-F122DEF9E813}" sibTransId="{E584057C-5D1A-4167-A7EA-745C51ACA98A}"/>
    <dgm:cxn modelId="{A52DDEA4-C243-4352-82D9-9DD103C17032}" type="presOf" srcId="{4A1A3EAA-81A9-44A4-BB1D-83796EAED454}" destId="{8A3DAC54-26FE-4034-93E4-42103A34C1ED}" srcOrd="0" destOrd="0" presId="urn:microsoft.com/office/officeart/2005/8/layout/process4"/>
    <dgm:cxn modelId="{0305F1E9-226D-4EC8-9880-C4FE7371D692}" type="presOf" srcId="{09605E91-9E25-4BC1-9B40-C58432197E06}" destId="{3D2EE988-E7E3-4D4D-A5F0-414609E4F25B}" srcOrd="1" destOrd="0" presId="urn:microsoft.com/office/officeart/2005/8/layout/process4"/>
    <dgm:cxn modelId="{A3C5116C-9389-41F9-8EA2-EBDB98097961}" type="presOf" srcId="{B4342DD6-84D4-4391-B55F-2FD3E471E47F}" destId="{5A4D4856-A56C-4D94-A549-5D3BBD592EE7}" srcOrd="0" destOrd="0" presId="urn:microsoft.com/office/officeart/2005/8/layout/process4"/>
    <dgm:cxn modelId="{AC984C02-B832-4EF9-A84A-7E2C6A1A0289}" type="presOf" srcId="{F567F3ED-9B4B-48BC-86BB-52E2BEFCBDE8}" destId="{B33960FF-2B9D-4925-9899-39577B2545BE}" srcOrd="1" destOrd="0" presId="urn:microsoft.com/office/officeart/2005/8/layout/process4"/>
    <dgm:cxn modelId="{F927B506-EB89-4D48-9AB4-4AEE6341CC10}" srcId="{F567F3ED-9B4B-48BC-86BB-52E2BEFCBDE8}" destId="{F423144D-3262-4346-A8F2-48AC323E167E}" srcOrd="2" destOrd="0" parTransId="{8973324E-64AE-4DD0-B11C-3A9A8FBC2202}" sibTransId="{BDBAFED7-3DBE-410B-A528-E019733C587C}"/>
    <dgm:cxn modelId="{D3B84DDB-DC37-4BD1-B182-9740CE461396}" type="presOf" srcId="{EADDDBCB-9115-4BAC-8DA7-1A37A82D5546}" destId="{8F8E9B0E-2BDF-42D1-B0EB-3624954AA295}" srcOrd="0" destOrd="0" presId="urn:microsoft.com/office/officeart/2005/8/layout/process4"/>
    <dgm:cxn modelId="{DD4CA19C-0E14-41DB-9257-B2095CBEFF30}" srcId="{09605E91-9E25-4BC1-9B40-C58432197E06}" destId="{5C323396-129D-49C4-B354-C3F0EAE54CC5}" srcOrd="1" destOrd="0" parTransId="{E5CDAD48-74EC-4F37-A9FB-A47F18AD3F11}" sibTransId="{D31394FF-3F1F-4BFD-976A-77723532CD4F}"/>
    <dgm:cxn modelId="{698E6B22-4755-4D3F-903E-670954A4562E}" srcId="{4A1A3EAA-81A9-44A4-BB1D-83796EAED454}" destId="{3089C8FB-53D7-440C-9C6A-6011B40E35CA}" srcOrd="0" destOrd="0" parTransId="{869A2545-3107-4FCA-B93F-A5B96E549880}" sibTransId="{EC0DB748-02FA-4556-86A2-A331857385AE}"/>
    <dgm:cxn modelId="{21B8F525-1404-43E0-AC53-5E5D20751332}" srcId="{9E5877E9-8621-47E7-9287-03DAFAF2F304}" destId="{494D50E9-5B4A-4FAE-9AC8-44B766DDBDBB}" srcOrd="0" destOrd="0" parTransId="{598AE6C5-DC42-4E43-8FBC-5DD3BC510202}" sibTransId="{2437BD71-EA93-4052-92DE-D6C38DA44D87}"/>
    <dgm:cxn modelId="{9E949F83-8282-4EB3-8998-A5FF798C36D7}" srcId="{AF637EBB-2671-442C-A048-A0E1B56151A4}" destId="{F567F3ED-9B4B-48BC-86BB-52E2BEFCBDE8}" srcOrd="0" destOrd="0" parTransId="{9A37A660-422E-4F96-9DD1-C27DED08D7F7}" sibTransId="{C9B79CF7-2732-4FDB-A175-6774D66CE3C3}"/>
    <dgm:cxn modelId="{84DE18D6-B4F2-4328-8394-F228DE976C98}" type="presOf" srcId="{44838351-9101-4990-B92B-3B4F33FE4559}" destId="{BBD02198-7799-4545-9973-C094BC59C0D1}" srcOrd="0" destOrd="0" presId="urn:microsoft.com/office/officeart/2005/8/layout/process4"/>
    <dgm:cxn modelId="{1C7D6978-4680-4C9D-92CE-F6F7BF05FD87}" type="presOf" srcId="{2768D06B-A2EB-46AC-B698-9A526C317C91}" destId="{4138A632-639A-40B5-A0F1-9DCE040A6A12}" srcOrd="1" destOrd="0" presId="urn:microsoft.com/office/officeart/2005/8/layout/process4"/>
    <dgm:cxn modelId="{31F5C35C-5B77-4C6F-8D1F-C1462B25F069}" type="presOf" srcId="{6C8FC3AE-DAF8-41DB-8196-685A99BF19E4}" destId="{74AEA9C4-3C99-4FA9-9262-8EFDADBFA93E}" srcOrd="0" destOrd="0" presId="urn:microsoft.com/office/officeart/2005/8/layout/process4"/>
    <dgm:cxn modelId="{D57672D5-3BE9-4FC9-AE65-28972D03038A}" srcId="{AF637EBB-2671-442C-A048-A0E1B56151A4}" destId="{4A1A3EAA-81A9-44A4-BB1D-83796EAED454}" srcOrd="5" destOrd="0" parTransId="{59EAAAD5-91BF-482E-BE93-F0B9FF4CB805}" sibTransId="{BA7AA5F2-D811-474E-BF29-2C698ACBD34E}"/>
    <dgm:cxn modelId="{14B0BC79-1E14-4133-BED7-6C5D4BEF29F0}" type="presOf" srcId="{3089C8FB-53D7-440C-9C6A-6011B40E35CA}" destId="{3E6179B7-53FF-492F-A814-F4AFBA13EB55}" srcOrd="0" destOrd="0" presId="urn:microsoft.com/office/officeart/2005/8/layout/process4"/>
    <dgm:cxn modelId="{F502F3A9-6D25-491F-B4CD-D64F98C57546}" srcId="{AF637EBB-2671-442C-A048-A0E1B56151A4}" destId="{44838351-9101-4990-B92B-3B4F33FE4559}" srcOrd="3" destOrd="0" parTransId="{D4EE3B67-0C1F-4DBD-8AC6-70390614FBE0}" sibTransId="{03B6B607-E7AB-4266-B731-0F878FDB8B76}"/>
    <dgm:cxn modelId="{D793EF71-F299-49F3-8766-3131A179B5DB}" type="presOf" srcId="{8D9CB5F3-F3B5-4086-AA85-944218BF7F01}" destId="{2662492F-2BAE-424E-AF77-77EBF03DF9F8}" srcOrd="0" destOrd="0" presId="urn:microsoft.com/office/officeart/2005/8/layout/process4"/>
    <dgm:cxn modelId="{63415286-4B66-439A-9BF3-960E6DF24CD2}" type="presOf" srcId="{44838351-9101-4990-B92B-3B4F33FE4559}" destId="{8D1225E8-E2E2-45E9-A6DF-722492AAFC01}" srcOrd="1" destOrd="0" presId="urn:microsoft.com/office/officeart/2005/8/layout/process4"/>
    <dgm:cxn modelId="{B3F6FB74-24CB-451F-B14F-EDDEAE001552}" type="presOf" srcId="{F423144D-3262-4346-A8F2-48AC323E167E}" destId="{A3731AE0-DF02-4244-992F-F778D8AB34B6}" srcOrd="0" destOrd="0" presId="urn:microsoft.com/office/officeart/2005/8/layout/process4"/>
    <dgm:cxn modelId="{3C7159F1-ECDC-42A2-B260-72C133B6C435}" type="presOf" srcId="{F567F3ED-9B4B-48BC-86BB-52E2BEFCBDE8}" destId="{2476FEC7-F8F5-406D-A915-CF5AB65B4D8A}" srcOrd="0" destOrd="0" presId="urn:microsoft.com/office/officeart/2005/8/layout/process4"/>
    <dgm:cxn modelId="{084EB38F-CDEB-4D69-924F-495B1F85A28A}" srcId="{09605E91-9E25-4BC1-9B40-C58432197E06}" destId="{B4342DD6-84D4-4391-B55F-2FD3E471E47F}" srcOrd="0" destOrd="0" parTransId="{69EC8301-7914-4E79-92B3-E42E55D6282C}" sibTransId="{19409AF5-6197-40C6-8175-B868C3AFDBC4}"/>
    <dgm:cxn modelId="{E0EA7FE2-1B16-4F81-A4FF-A3805D9EC8D3}" type="presOf" srcId="{150EC448-E7E8-45B7-AEB4-A122ADD0E495}" destId="{E43EC8D5-8178-4E1F-9073-629B5A747963}" srcOrd="0" destOrd="0" presId="urn:microsoft.com/office/officeart/2005/8/layout/process4"/>
    <dgm:cxn modelId="{F5205224-3152-40A3-B26F-95ECC5B1E4AD}" type="presOf" srcId="{AF637EBB-2671-442C-A048-A0E1B56151A4}" destId="{7B492AFF-8AFC-480E-817E-E9DF6A20A33A}" srcOrd="0" destOrd="0" presId="urn:microsoft.com/office/officeart/2005/8/layout/process4"/>
    <dgm:cxn modelId="{33D88A4E-B406-4843-8C99-CA2F14F643B3}" srcId="{AF637EBB-2671-442C-A048-A0E1B56151A4}" destId="{09605E91-9E25-4BC1-9B40-C58432197E06}" srcOrd="4" destOrd="0" parTransId="{264B5993-20A8-4C80-B2A2-04F7B85E6338}" sibTransId="{A7A6DA12-C4CD-4F72-9DCD-3C66C6B54D00}"/>
    <dgm:cxn modelId="{3BF28706-0403-4E7E-86C9-8909F3F4D2FD}" type="presOf" srcId="{4A1A3EAA-81A9-44A4-BB1D-83796EAED454}" destId="{0B0E35CA-478E-486F-BABB-EAB851F8F933}" srcOrd="1" destOrd="0" presId="urn:microsoft.com/office/officeart/2005/8/layout/process4"/>
    <dgm:cxn modelId="{76E84683-9C40-401C-A62B-34D69C1F42AC}" type="presOf" srcId="{494D50E9-5B4A-4FAE-9AC8-44B766DDBDBB}" destId="{96215E4B-DBF2-42BB-A746-2CBA95FBF2A5}" srcOrd="0" destOrd="0" presId="urn:microsoft.com/office/officeart/2005/8/layout/process4"/>
    <dgm:cxn modelId="{C1810210-5C63-4288-B770-6D969B075927}" srcId="{AF637EBB-2671-442C-A048-A0E1B56151A4}" destId="{2768D06B-A2EB-46AC-B698-9A526C317C91}" srcOrd="1" destOrd="0" parTransId="{86CDF242-3C22-4AB5-A83E-8AE893612227}" sibTransId="{E0E6C721-5B14-42BE-A9C8-8713D6F2F3A8}"/>
    <dgm:cxn modelId="{64A36D4A-388D-4260-9208-E7F825CBC6F6}" type="presParOf" srcId="{7B492AFF-8AFC-480E-817E-E9DF6A20A33A}" destId="{7F8807DD-344A-4197-A999-CC44E9BADB5E}" srcOrd="0" destOrd="0" presId="urn:microsoft.com/office/officeart/2005/8/layout/process4"/>
    <dgm:cxn modelId="{69A217FC-4D22-430D-9018-EC1202651729}" type="presParOf" srcId="{7F8807DD-344A-4197-A999-CC44E9BADB5E}" destId="{8A3DAC54-26FE-4034-93E4-42103A34C1ED}" srcOrd="0" destOrd="0" presId="urn:microsoft.com/office/officeart/2005/8/layout/process4"/>
    <dgm:cxn modelId="{B83058AE-76F7-4681-9F15-97F435F8B012}" type="presParOf" srcId="{7F8807DD-344A-4197-A999-CC44E9BADB5E}" destId="{0B0E35CA-478E-486F-BABB-EAB851F8F933}" srcOrd="1" destOrd="0" presId="urn:microsoft.com/office/officeart/2005/8/layout/process4"/>
    <dgm:cxn modelId="{6652B358-D435-4274-901C-2241EF88FAE0}" type="presParOf" srcId="{7F8807DD-344A-4197-A999-CC44E9BADB5E}" destId="{471387F4-CBA0-4275-9221-538555966355}" srcOrd="2" destOrd="0" presId="urn:microsoft.com/office/officeart/2005/8/layout/process4"/>
    <dgm:cxn modelId="{E889B8C2-8079-4346-9E50-EF8FEF9FB95F}" type="presParOf" srcId="{471387F4-CBA0-4275-9221-538555966355}" destId="{3E6179B7-53FF-492F-A814-F4AFBA13EB55}" srcOrd="0" destOrd="0" presId="urn:microsoft.com/office/officeart/2005/8/layout/process4"/>
    <dgm:cxn modelId="{EC84D60F-EE1C-4F7E-8BE3-7EF51947208C}" type="presParOf" srcId="{7B492AFF-8AFC-480E-817E-E9DF6A20A33A}" destId="{EFC9C9CB-102C-4CC2-BEFD-96090E9ED0E0}" srcOrd="1" destOrd="0" presId="urn:microsoft.com/office/officeart/2005/8/layout/process4"/>
    <dgm:cxn modelId="{826259A2-A092-477A-9001-1B9F63ADE4E5}" type="presParOf" srcId="{7B492AFF-8AFC-480E-817E-E9DF6A20A33A}" destId="{5892A069-5819-4E7A-BB9F-5093ACAF2653}" srcOrd="2" destOrd="0" presId="urn:microsoft.com/office/officeart/2005/8/layout/process4"/>
    <dgm:cxn modelId="{C4271C9A-9600-40AF-9795-A3B06321CD8D}" type="presParOf" srcId="{5892A069-5819-4E7A-BB9F-5093ACAF2653}" destId="{C96ECC6B-AA5D-41DD-9FCA-AC29F35DC597}" srcOrd="0" destOrd="0" presId="urn:microsoft.com/office/officeart/2005/8/layout/process4"/>
    <dgm:cxn modelId="{122FBD05-2CA6-4874-9048-9C53D8831479}" type="presParOf" srcId="{5892A069-5819-4E7A-BB9F-5093ACAF2653}" destId="{3D2EE988-E7E3-4D4D-A5F0-414609E4F25B}" srcOrd="1" destOrd="0" presId="urn:microsoft.com/office/officeart/2005/8/layout/process4"/>
    <dgm:cxn modelId="{A8DF8F29-E0FA-483B-9965-D4EA62CD7AD1}" type="presParOf" srcId="{5892A069-5819-4E7A-BB9F-5093ACAF2653}" destId="{A043B0A8-02A1-4EEC-A551-318DEA513A4F}" srcOrd="2" destOrd="0" presId="urn:microsoft.com/office/officeart/2005/8/layout/process4"/>
    <dgm:cxn modelId="{741B7BFD-F3CB-42A4-800B-3B49A0776AAF}" type="presParOf" srcId="{A043B0A8-02A1-4EEC-A551-318DEA513A4F}" destId="{5A4D4856-A56C-4D94-A549-5D3BBD592EE7}" srcOrd="0" destOrd="0" presId="urn:microsoft.com/office/officeart/2005/8/layout/process4"/>
    <dgm:cxn modelId="{1F684C40-6ECA-4E39-A091-32DF423EE5D6}" type="presParOf" srcId="{A043B0A8-02A1-4EEC-A551-318DEA513A4F}" destId="{2A6E7F18-F6F6-4B40-A903-AE1084C169BE}" srcOrd="1" destOrd="0" presId="urn:microsoft.com/office/officeart/2005/8/layout/process4"/>
    <dgm:cxn modelId="{D46D2FB4-4370-4282-9F8B-8AA2B8B1C565}" type="presParOf" srcId="{7B492AFF-8AFC-480E-817E-E9DF6A20A33A}" destId="{EA515EB6-989C-44AD-81A9-6E807633FC3E}" srcOrd="3" destOrd="0" presId="urn:microsoft.com/office/officeart/2005/8/layout/process4"/>
    <dgm:cxn modelId="{D16EC55D-F151-4D6E-A58B-0A506AD72BAC}" type="presParOf" srcId="{7B492AFF-8AFC-480E-817E-E9DF6A20A33A}" destId="{C8C4F246-38B0-4C45-8E36-464A1F2437F2}" srcOrd="4" destOrd="0" presId="urn:microsoft.com/office/officeart/2005/8/layout/process4"/>
    <dgm:cxn modelId="{1DEE1E88-A34F-4F95-B29D-F018BC13AE0E}" type="presParOf" srcId="{C8C4F246-38B0-4C45-8E36-464A1F2437F2}" destId="{BBD02198-7799-4545-9973-C094BC59C0D1}" srcOrd="0" destOrd="0" presId="urn:microsoft.com/office/officeart/2005/8/layout/process4"/>
    <dgm:cxn modelId="{58884833-B77A-4C7B-956F-012AF7FF7279}" type="presParOf" srcId="{C8C4F246-38B0-4C45-8E36-464A1F2437F2}" destId="{8D1225E8-E2E2-45E9-A6DF-722492AAFC01}" srcOrd="1" destOrd="0" presId="urn:microsoft.com/office/officeart/2005/8/layout/process4"/>
    <dgm:cxn modelId="{412D97EC-C137-4D54-A646-673A2E404F69}" type="presParOf" srcId="{C8C4F246-38B0-4C45-8E36-464A1F2437F2}" destId="{815D20C3-043F-47A5-8F3E-DCFD89F149E1}" srcOrd="2" destOrd="0" presId="urn:microsoft.com/office/officeart/2005/8/layout/process4"/>
    <dgm:cxn modelId="{1B86CA6E-E980-4C05-8E5B-94836D3B270C}" type="presParOf" srcId="{815D20C3-043F-47A5-8F3E-DCFD89F149E1}" destId="{E43EC8D5-8178-4E1F-9073-629B5A747963}" srcOrd="0" destOrd="0" presId="urn:microsoft.com/office/officeart/2005/8/layout/process4"/>
    <dgm:cxn modelId="{F02ADB46-E5B3-4D76-AF03-F5B3BF70B8BF}" type="presParOf" srcId="{7B492AFF-8AFC-480E-817E-E9DF6A20A33A}" destId="{F3B32ACF-F276-4EA0-A809-D9A232CDD13F}" srcOrd="5" destOrd="0" presId="urn:microsoft.com/office/officeart/2005/8/layout/process4"/>
    <dgm:cxn modelId="{A78ED998-95DB-4B58-AB7D-2C4DC7181716}" type="presParOf" srcId="{7B492AFF-8AFC-480E-817E-E9DF6A20A33A}" destId="{FF0DA1D1-C935-4103-ADFA-B002EA65DDFF}" srcOrd="6" destOrd="0" presId="urn:microsoft.com/office/officeart/2005/8/layout/process4"/>
    <dgm:cxn modelId="{BE1E8545-4881-476F-A4B1-C65DB48810E1}" type="presParOf" srcId="{FF0DA1D1-C935-4103-ADFA-B002EA65DDFF}" destId="{762066EB-C17B-4ED7-A774-9075AD4AC887}" srcOrd="0" destOrd="0" presId="urn:microsoft.com/office/officeart/2005/8/layout/process4"/>
    <dgm:cxn modelId="{A91B21C6-A88C-40DB-BF59-A70FB4D1AC18}" type="presParOf" srcId="{FF0DA1D1-C935-4103-ADFA-B002EA65DDFF}" destId="{F21FA6DE-07EB-4FBD-AC74-3DD2C1F007EF}" srcOrd="1" destOrd="0" presId="urn:microsoft.com/office/officeart/2005/8/layout/process4"/>
    <dgm:cxn modelId="{DE7DE7CC-CA32-41BC-A3C1-973689ABDEF1}" type="presParOf" srcId="{FF0DA1D1-C935-4103-ADFA-B002EA65DDFF}" destId="{23226C0F-6FB8-44CB-8BAB-1B5824D666F3}" srcOrd="2" destOrd="0" presId="urn:microsoft.com/office/officeart/2005/8/layout/process4"/>
    <dgm:cxn modelId="{E3B6C63F-F478-42BB-906B-FE900EB13141}" type="presParOf" srcId="{23226C0F-6FB8-44CB-8BAB-1B5824D666F3}" destId="{96215E4B-DBF2-42BB-A746-2CBA95FBF2A5}" srcOrd="0" destOrd="0" presId="urn:microsoft.com/office/officeart/2005/8/layout/process4"/>
    <dgm:cxn modelId="{5960C2DC-A51E-4D00-A253-4428C0C13ECC}" type="presParOf" srcId="{7B492AFF-8AFC-480E-817E-E9DF6A20A33A}" destId="{C539C871-577F-4656-BAE1-37BA8E36D336}" srcOrd="7" destOrd="0" presId="urn:microsoft.com/office/officeart/2005/8/layout/process4"/>
    <dgm:cxn modelId="{B167DB7F-F35F-4D02-B942-9114E3F10316}" type="presParOf" srcId="{7B492AFF-8AFC-480E-817E-E9DF6A20A33A}" destId="{0E751210-6649-4E45-8200-C28937811F73}" srcOrd="8" destOrd="0" presId="urn:microsoft.com/office/officeart/2005/8/layout/process4"/>
    <dgm:cxn modelId="{C3415E0E-BB35-425C-B776-136F09CB54AD}" type="presParOf" srcId="{0E751210-6649-4E45-8200-C28937811F73}" destId="{7FD96F8A-B01C-40C2-AA74-F0008CC62692}" srcOrd="0" destOrd="0" presId="urn:microsoft.com/office/officeart/2005/8/layout/process4"/>
    <dgm:cxn modelId="{FAB8801F-A79A-45CB-AAF3-00BD42ACA801}" type="presParOf" srcId="{0E751210-6649-4E45-8200-C28937811F73}" destId="{4138A632-639A-40B5-A0F1-9DCE040A6A12}" srcOrd="1" destOrd="0" presId="urn:microsoft.com/office/officeart/2005/8/layout/process4"/>
    <dgm:cxn modelId="{FDCB84E3-2387-49B6-BBBE-750EEE5B5F2D}" type="presParOf" srcId="{0E751210-6649-4E45-8200-C28937811F73}" destId="{5D135C58-EE6C-4F6E-8CF8-7C51E15BA0A5}" srcOrd="2" destOrd="0" presId="urn:microsoft.com/office/officeart/2005/8/layout/process4"/>
    <dgm:cxn modelId="{15EAF2A4-D88A-47C3-B7D6-EDF3DC8AC983}" type="presParOf" srcId="{5D135C58-EE6C-4F6E-8CF8-7C51E15BA0A5}" destId="{2662492F-2BAE-424E-AF77-77EBF03DF9F8}" srcOrd="0" destOrd="0" presId="urn:microsoft.com/office/officeart/2005/8/layout/process4"/>
    <dgm:cxn modelId="{CB747FA7-CB01-40C3-BBBE-F9B908D49AD5}" type="presParOf" srcId="{7B492AFF-8AFC-480E-817E-E9DF6A20A33A}" destId="{8BA9B3F0-98D6-4D9E-AB54-42EDBBE12A26}" srcOrd="9" destOrd="0" presId="urn:microsoft.com/office/officeart/2005/8/layout/process4"/>
    <dgm:cxn modelId="{D54ED438-D89D-45E2-8868-8CFE3E31BBE5}" type="presParOf" srcId="{7B492AFF-8AFC-480E-817E-E9DF6A20A33A}" destId="{8E73414C-F0B9-4E67-8C33-3FC8C7FA262D}" srcOrd="10" destOrd="0" presId="urn:microsoft.com/office/officeart/2005/8/layout/process4"/>
    <dgm:cxn modelId="{F88FE28C-197D-475E-92EE-A90A67E24973}" type="presParOf" srcId="{8E73414C-F0B9-4E67-8C33-3FC8C7FA262D}" destId="{2476FEC7-F8F5-406D-A915-CF5AB65B4D8A}" srcOrd="0" destOrd="0" presId="urn:microsoft.com/office/officeart/2005/8/layout/process4"/>
    <dgm:cxn modelId="{FDD6337C-52B6-43C7-B129-7A3520AF22CD}" type="presParOf" srcId="{8E73414C-F0B9-4E67-8C33-3FC8C7FA262D}" destId="{B33960FF-2B9D-4925-9899-39577B2545BE}" srcOrd="1" destOrd="0" presId="urn:microsoft.com/office/officeart/2005/8/layout/process4"/>
    <dgm:cxn modelId="{7376835E-EA16-4257-97D5-C2CFBB3B1E5E}" type="presParOf" srcId="{8E73414C-F0B9-4E67-8C33-3FC8C7FA262D}" destId="{B7929693-5D46-4298-91F3-5C44784EB030}" srcOrd="2" destOrd="0" presId="urn:microsoft.com/office/officeart/2005/8/layout/process4"/>
    <dgm:cxn modelId="{E26FC77B-6B5E-43E5-A078-2512E920FF0B}" type="presParOf" srcId="{B7929693-5D46-4298-91F3-5C44784EB030}" destId="{74AEA9C4-3C99-4FA9-9262-8EFDADBFA93E}" srcOrd="0" destOrd="0" presId="urn:microsoft.com/office/officeart/2005/8/layout/process4"/>
    <dgm:cxn modelId="{39DEBF81-BB0B-41C1-A229-8AC45557A4C5}" type="presParOf" srcId="{B7929693-5D46-4298-91F3-5C44784EB030}" destId="{8F8E9B0E-2BDF-42D1-B0EB-3624954AA295}" srcOrd="1" destOrd="0" presId="urn:microsoft.com/office/officeart/2005/8/layout/process4"/>
    <dgm:cxn modelId="{5DCFD7CB-3BA4-4610-B0AF-EFF972C83FD8}" type="presParOf" srcId="{B7929693-5D46-4298-91F3-5C44784EB030}" destId="{A3731AE0-DF02-4244-992F-F778D8AB34B6}"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6FA5D9-4B37-4DFE-9973-F3459A768EA1}" type="doc">
      <dgm:prSet loTypeId="urn:microsoft.com/office/officeart/2005/8/layout/process2" loCatId="process" qsTypeId="urn:microsoft.com/office/officeart/2005/8/quickstyle/3d2" qsCatId="3D" csTypeId="urn:microsoft.com/office/officeart/2005/8/colors/accent1_2" csCatId="accent1" phldr="1"/>
      <dgm:spPr/>
      <dgm:t>
        <a:bodyPr/>
        <a:lstStyle/>
        <a:p>
          <a:endParaRPr lang="en-US"/>
        </a:p>
      </dgm:t>
    </dgm:pt>
    <dgm:pt modelId="{549174FD-885C-4C0C-ADBB-9E5458C34E6C}">
      <dgm:prSet phldrT="[Text]"/>
      <dgm:spPr/>
      <dgm:t>
        <a:bodyPr/>
        <a:lstStyle/>
        <a:p>
          <a:r>
            <a:rPr lang="en-US" b="1" dirty="0" smtClean="0">
              <a:solidFill>
                <a:schemeClr val="accent2">
                  <a:lumMod val="75000"/>
                </a:schemeClr>
              </a:solidFill>
            </a:rPr>
            <a:t>OPEN</a:t>
          </a:r>
          <a:endParaRPr lang="en-US" b="1" dirty="0">
            <a:solidFill>
              <a:schemeClr val="accent2">
                <a:lumMod val="75000"/>
              </a:schemeClr>
            </a:solidFill>
          </a:endParaRPr>
        </a:p>
      </dgm:t>
    </dgm:pt>
    <dgm:pt modelId="{58FD2BBD-F22F-4CB8-842B-B546686C91A4}" type="parTrans" cxnId="{47E4912D-0809-4441-896D-82FF7134CB82}">
      <dgm:prSet/>
      <dgm:spPr/>
      <dgm:t>
        <a:bodyPr/>
        <a:lstStyle/>
        <a:p>
          <a:endParaRPr lang="en-US"/>
        </a:p>
      </dgm:t>
    </dgm:pt>
    <dgm:pt modelId="{512D74EC-F687-49D6-8C1B-0E05B0442087}" type="sibTrans" cxnId="{47E4912D-0809-4441-896D-82FF7134CB82}">
      <dgm:prSet/>
      <dgm:spPr/>
      <dgm:t>
        <a:bodyPr/>
        <a:lstStyle/>
        <a:p>
          <a:endParaRPr lang="en-US"/>
        </a:p>
      </dgm:t>
    </dgm:pt>
    <dgm:pt modelId="{004EC666-A8F6-407D-885B-241EF88564E6}">
      <dgm:prSet phldrT="[Text]"/>
      <dgm:spPr/>
      <dgm:t>
        <a:bodyPr/>
        <a:lstStyle/>
        <a:p>
          <a:r>
            <a:rPr lang="en-US" dirty="0" smtClean="0">
              <a:solidFill>
                <a:schemeClr val="accent2">
                  <a:lumMod val="75000"/>
                </a:schemeClr>
              </a:solidFill>
            </a:rPr>
            <a:t>Preliminary Investigation</a:t>
          </a:r>
          <a:endParaRPr lang="en-US" dirty="0">
            <a:solidFill>
              <a:schemeClr val="accent2">
                <a:lumMod val="75000"/>
              </a:schemeClr>
            </a:solidFill>
          </a:endParaRPr>
        </a:p>
      </dgm:t>
    </dgm:pt>
    <dgm:pt modelId="{24688A94-90EC-4DF1-9B6E-76C3DC4D61F5}" type="parTrans" cxnId="{5A708369-79AA-4A52-A031-3A143D4BF030}">
      <dgm:prSet/>
      <dgm:spPr/>
      <dgm:t>
        <a:bodyPr/>
        <a:lstStyle/>
        <a:p>
          <a:endParaRPr lang="en-US"/>
        </a:p>
      </dgm:t>
    </dgm:pt>
    <dgm:pt modelId="{8DE4E234-7D11-4EEC-A350-B2340EABA50F}" type="sibTrans" cxnId="{5A708369-79AA-4A52-A031-3A143D4BF030}">
      <dgm:prSet/>
      <dgm:spPr/>
      <dgm:t>
        <a:bodyPr/>
        <a:lstStyle/>
        <a:p>
          <a:endParaRPr lang="en-US"/>
        </a:p>
      </dgm:t>
    </dgm:pt>
    <dgm:pt modelId="{FFA93CC8-2A65-497F-B231-1A6F978040C0}">
      <dgm:prSet phldrT="[Text]"/>
      <dgm:spPr/>
      <dgm:t>
        <a:bodyPr/>
        <a:lstStyle/>
        <a:p>
          <a:r>
            <a:rPr lang="en-US" dirty="0" smtClean="0">
              <a:solidFill>
                <a:schemeClr val="accent2">
                  <a:lumMod val="75000"/>
                </a:schemeClr>
              </a:solidFill>
            </a:rPr>
            <a:t>Committee Decision</a:t>
          </a:r>
          <a:endParaRPr lang="en-US" dirty="0">
            <a:solidFill>
              <a:schemeClr val="accent2">
                <a:lumMod val="75000"/>
              </a:schemeClr>
            </a:solidFill>
          </a:endParaRPr>
        </a:p>
      </dgm:t>
    </dgm:pt>
    <dgm:pt modelId="{D8DA3653-7547-45CF-82FB-FF9BBD4BDD14}" type="parTrans" cxnId="{E1D26F5B-887C-46E1-A3E7-FE60FFAD3CEB}">
      <dgm:prSet/>
      <dgm:spPr/>
      <dgm:t>
        <a:bodyPr/>
        <a:lstStyle/>
        <a:p>
          <a:endParaRPr lang="en-US"/>
        </a:p>
      </dgm:t>
    </dgm:pt>
    <dgm:pt modelId="{6E354280-03FD-4377-9262-68BD5AD5B2F0}" type="sibTrans" cxnId="{E1D26F5B-887C-46E1-A3E7-FE60FFAD3CEB}">
      <dgm:prSet/>
      <dgm:spPr/>
      <dgm:t>
        <a:bodyPr/>
        <a:lstStyle/>
        <a:p>
          <a:endParaRPr lang="en-US"/>
        </a:p>
      </dgm:t>
    </dgm:pt>
    <dgm:pt modelId="{F168D065-C75C-4D42-A816-8BDEF76AE07A}">
      <dgm:prSet phldrT="[Text]"/>
      <dgm:spPr/>
      <dgm:t>
        <a:bodyPr/>
        <a:lstStyle/>
        <a:p>
          <a:r>
            <a:rPr lang="en-US" dirty="0" smtClean="0">
              <a:solidFill>
                <a:schemeClr val="accent2">
                  <a:lumMod val="75000"/>
                </a:schemeClr>
              </a:solidFill>
            </a:rPr>
            <a:t>Pursue formal Prosecution</a:t>
          </a:r>
          <a:endParaRPr lang="en-US" dirty="0">
            <a:solidFill>
              <a:schemeClr val="accent2">
                <a:lumMod val="75000"/>
              </a:schemeClr>
            </a:solidFill>
          </a:endParaRPr>
        </a:p>
      </dgm:t>
    </dgm:pt>
    <dgm:pt modelId="{D83DD4AC-4F1E-49AC-877E-CF76E8139FBC}" type="parTrans" cxnId="{C58CA94F-E87C-4902-B827-850DD7C6E33B}">
      <dgm:prSet/>
      <dgm:spPr/>
      <dgm:t>
        <a:bodyPr/>
        <a:lstStyle/>
        <a:p>
          <a:endParaRPr lang="en-US"/>
        </a:p>
      </dgm:t>
    </dgm:pt>
    <dgm:pt modelId="{52A33BF0-0A8A-4286-B4B6-07124D043C82}" type="sibTrans" cxnId="{C58CA94F-E87C-4902-B827-850DD7C6E33B}">
      <dgm:prSet/>
      <dgm:spPr/>
      <dgm:t>
        <a:bodyPr/>
        <a:lstStyle/>
        <a:p>
          <a:endParaRPr lang="en-US"/>
        </a:p>
      </dgm:t>
    </dgm:pt>
    <dgm:pt modelId="{C7CD9A5C-93D2-4749-B9F4-C44234E6EDB9}">
      <dgm:prSet phldrT="[Text]"/>
      <dgm:spPr/>
      <dgm:t>
        <a:bodyPr/>
        <a:lstStyle/>
        <a:p>
          <a:r>
            <a:rPr lang="en-US" b="1" dirty="0" smtClean="0">
              <a:solidFill>
                <a:schemeClr val="accent2">
                  <a:lumMod val="75000"/>
                </a:schemeClr>
              </a:solidFill>
            </a:rPr>
            <a:t>LICENSEE</a:t>
          </a:r>
          <a:endParaRPr lang="en-US" b="1" dirty="0">
            <a:solidFill>
              <a:schemeClr val="accent2">
                <a:lumMod val="75000"/>
              </a:schemeClr>
            </a:solidFill>
          </a:endParaRPr>
        </a:p>
      </dgm:t>
    </dgm:pt>
    <dgm:pt modelId="{9876F0C0-1A28-46BA-9C16-2664CAF695EB}" type="parTrans" cxnId="{BCAC9204-6391-4A06-B0B6-FCD6A3FF7128}">
      <dgm:prSet/>
      <dgm:spPr/>
      <dgm:t>
        <a:bodyPr/>
        <a:lstStyle/>
        <a:p>
          <a:endParaRPr lang="en-US"/>
        </a:p>
      </dgm:t>
    </dgm:pt>
    <dgm:pt modelId="{09D9B386-5C39-4E57-B632-3A17B166CF9D}" type="sibTrans" cxnId="{BCAC9204-6391-4A06-B0B6-FCD6A3FF7128}">
      <dgm:prSet/>
      <dgm:spPr/>
      <dgm:t>
        <a:bodyPr/>
        <a:lstStyle/>
        <a:p>
          <a:endParaRPr lang="en-US"/>
        </a:p>
      </dgm:t>
    </dgm:pt>
    <dgm:pt modelId="{78648F02-2E01-4372-976F-19AC110ED3EB}">
      <dgm:prSet phldrT="[Text]"/>
      <dgm:spPr/>
      <dgm:t>
        <a:bodyPr/>
        <a:lstStyle/>
        <a:p>
          <a:r>
            <a:rPr lang="en-US" dirty="0" smtClean="0">
              <a:solidFill>
                <a:schemeClr val="accent2">
                  <a:lumMod val="75000"/>
                </a:schemeClr>
              </a:solidFill>
            </a:rPr>
            <a:t>Board Approval of NCA</a:t>
          </a:r>
          <a:endParaRPr lang="en-US" dirty="0">
            <a:solidFill>
              <a:schemeClr val="accent2">
                <a:lumMod val="75000"/>
              </a:schemeClr>
            </a:solidFill>
          </a:endParaRPr>
        </a:p>
      </dgm:t>
    </dgm:pt>
    <dgm:pt modelId="{2BF9264F-13B2-450B-A8A2-3D1BFBDA5B65}" type="parTrans" cxnId="{D854F02C-C286-4A2D-9725-811A27F98CF6}">
      <dgm:prSet/>
      <dgm:spPr/>
      <dgm:t>
        <a:bodyPr/>
        <a:lstStyle/>
        <a:p>
          <a:endParaRPr lang="en-US"/>
        </a:p>
      </dgm:t>
    </dgm:pt>
    <dgm:pt modelId="{EB22F599-3BC6-4365-9A41-79C7D6D5F18C}" type="sibTrans" cxnId="{D854F02C-C286-4A2D-9725-811A27F98CF6}">
      <dgm:prSet/>
      <dgm:spPr/>
      <dgm:t>
        <a:bodyPr/>
        <a:lstStyle/>
        <a:p>
          <a:endParaRPr lang="en-US"/>
        </a:p>
      </dgm:t>
    </dgm:pt>
    <dgm:pt modelId="{23BF9A63-7BDD-41DC-BD21-9FD20937D7A8}">
      <dgm:prSet phldrT="[Text]"/>
      <dgm:spPr/>
      <dgm:t>
        <a:bodyPr/>
        <a:lstStyle/>
        <a:p>
          <a:r>
            <a:rPr lang="en-US" dirty="0" smtClean="0">
              <a:solidFill>
                <a:schemeClr val="accent2">
                  <a:lumMod val="75000"/>
                </a:schemeClr>
              </a:solidFill>
            </a:rPr>
            <a:t>Notice of Contemplated Action</a:t>
          </a:r>
          <a:endParaRPr lang="en-US" dirty="0">
            <a:solidFill>
              <a:schemeClr val="accent2">
                <a:lumMod val="75000"/>
              </a:schemeClr>
            </a:solidFill>
          </a:endParaRPr>
        </a:p>
      </dgm:t>
    </dgm:pt>
    <dgm:pt modelId="{283F791C-C3DD-425C-9BE0-2ADB9011323E}" type="parTrans" cxnId="{640DA9CB-5A15-41BE-9C37-0FFAB7340CF4}">
      <dgm:prSet/>
      <dgm:spPr/>
      <dgm:t>
        <a:bodyPr/>
        <a:lstStyle/>
        <a:p>
          <a:endParaRPr lang="en-US"/>
        </a:p>
      </dgm:t>
    </dgm:pt>
    <dgm:pt modelId="{2D962E47-AC55-46CE-A38D-FD14076E344A}" type="sibTrans" cxnId="{640DA9CB-5A15-41BE-9C37-0FFAB7340CF4}">
      <dgm:prSet/>
      <dgm:spPr/>
      <dgm:t>
        <a:bodyPr/>
        <a:lstStyle/>
        <a:p>
          <a:endParaRPr lang="en-US"/>
        </a:p>
      </dgm:t>
    </dgm:pt>
    <dgm:pt modelId="{FB12987C-3BA5-4E57-A90B-88F49CA740CA}">
      <dgm:prSet phldrT="[Text]"/>
      <dgm:spPr/>
      <dgm:t>
        <a:bodyPr/>
        <a:lstStyle/>
        <a:p>
          <a:r>
            <a:rPr lang="en-US" dirty="0" smtClean="0">
              <a:solidFill>
                <a:schemeClr val="accent2">
                  <a:lumMod val="75000"/>
                </a:schemeClr>
              </a:solidFill>
            </a:rPr>
            <a:t>Request of Hearing</a:t>
          </a:r>
          <a:endParaRPr lang="en-US" dirty="0">
            <a:solidFill>
              <a:schemeClr val="accent2">
                <a:lumMod val="75000"/>
              </a:schemeClr>
            </a:solidFill>
          </a:endParaRPr>
        </a:p>
      </dgm:t>
    </dgm:pt>
    <dgm:pt modelId="{EC194618-08EA-48BE-BBA5-4A4606D43424}" type="parTrans" cxnId="{F184A56C-E5BF-470D-9683-BE748D0F099F}">
      <dgm:prSet/>
      <dgm:spPr/>
      <dgm:t>
        <a:bodyPr/>
        <a:lstStyle/>
        <a:p>
          <a:endParaRPr lang="en-US"/>
        </a:p>
      </dgm:t>
    </dgm:pt>
    <dgm:pt modelId="{DAF55D49-192C-411A-91AA-53C71237F984}" type="sibTrans" cxnId="{F184A56C-E5BF-470D-9683-BE748D0F099F}">
      <dgm:prSet/>
      <dgm:spPr/>
      <dgm:t>
        <a:bodyPr/>
        <a:lstStyle/>
        <a:p>
          <a:endParaRPr lang="en-US" b="0" dirty="0">
            <a:solidFill>
              <a:schemeClr val="tx1"/>
            </a:solidFill>
          </a:endParaRPr>
        </a:p>
      </dgm:t>
    </dgm:pt>
    <dgm:pt modelId="{E9D1475D-2395-4D11-BB1F-7BE07822A4E8}">
      <dgm:prSet phldrT="[Text]"/>
      <dgm:spPr/>
      <dgm:t>
        <a:bodyPr/>
        <a:lstStyle/>
        <a:p>
          <a:r>
            <a:rPr lang="en-US" dirty="0" smtClean="0">
              <a:solidFill>
                <a:schemeClr val="accent2">
                  <a:lumMod val="75000"/>
                </a:schemeClr>
              </a:solidFill>
            </a:rPr>
            <a:t>Board Action</a:t>
          </a:r>
          <a:endParaRPr lang="en-US" dirty="0">
            <a:solidFill>
              <a:schemeClr val="accent2">
                <a:lumMod val="75000"/>
              </a:schemeClr>
            </a:solidFill>
          </a:endParaRPr>
        </a:p>
      </dgm:t>
    </dgm:pt>
    <dgm:pt modelId="{D672A5CA-8F19-433C-A392-5BFE21AD17C9}" type="parTrans" cxnId="{5B64FDF2-DE75-4591-9BB5-D0B20034B55C}">
      <dgm:prSet/>
      <dgm:spPr/>
      <dgm:t>
        <a:bodyPr/>
        <a:lstStyle/>
        <a:p>
          <a:endParaRPr lang="en-US"/>
        </a:p>
      </dgm:t>
    </dgm:pt>
    <dgm:pt modelId="{F18DBCCA-412C-49FC-8BAB-31E0B0BD6E4E}" type="sibTrans" cxnId="{5B64FDF2-DE75-4591-9BB5-D0B20034B55C}">
      <dgm:prSet/>
      <dgm:spPr/>
      <dgm:t>
        <a:bodyPr/>
        <a:lstStyle/>
        <a:p>
          <a:endParaRPr lang="en-US"/>
        </a:p>
      </dgm:t>
    </dgm:pt>
    <dgm:pt modelId="{8FA1F683-8C20-424B-B585-136F8C019924}">
      <dgm:prSet phldrT="[Text]"/>
      <dgm:spPr/>
      <dgm:t>
        <a:bodyPr/>
        <a:lstStyle/>
        <a:p>
          <a:r>
            <a:rPr lang="en-US" dirty="0" smtClean="0">
              <a:solidFill>
                <a:schemeClr val="accent2">
                  <a:lumMod val="75000"/>
                </a:schemeClr>
              </a:solidFill>
            </a:rPr>
            <a:t>Disciplinary Hearing</a:t>
          </a:r>
          <a:endParaRPr lang="en-US" dirty="0">
            <a:solidFill>
              <a:schemeClr val="accent2">
                <a:lumMod val="75000"/>
              </a:schemeClr>
            </a:solidFill>
          </a:endParaRPr>
        </a:p>
      </dgm:t>
    </dgm:pt>
    <dgm:pt modelId="{C8882050-8708-490A-92B8-0312F7DCEEC8}" type="parTrans" cxnId="{0ADA1F83-C390-4491-82E5-1867A7494925}">
      <dgm:prSet/>
      <dgm:spPr/>
      <dgm:t>
        <a:bodyPr/>
        <a:lstStyle/>
        <a:p>
          <a:endParaRPr lang="en-US"/>
        </a:p>
      </dgm:t>
    </dgm:pt>
    <dgm:pt modelId="{3AA92C64-FDEC-4672-A962-401FE59743C4}" type="sibTrans" cxnId="{0ADA1F83-C390-4491-82E5-1867A7494925}">
      <dgm:prSet/>
      <dgm:spPr/>
      <dgm:t>
        <a:bodyPr/>
        <a:lstStyle/>
        <a:p>
          <a:endParaRPr lang="en-US"/>
        </a:p>
      </dgm:t>
    </dgm:pt>
    <dgm:pt modelId="{E93A6E79-1301-4964-ABE5-D67BCA6D7D2B}" type="pres">
      <dgm:prSet presAssocID="{136FA5D9-4B37-4DFE-9973-F3459A768EA1}" presName="linearFlow" presStyleCnt="0">
        <dgm:presLayoutVars>
          <dgm:resizeHandles val="exact"/>
        </dgm:presLayoutVars>
      </dgm:prSet>
      <dgm:spPr/>
      <dgm:t>
        <a:bodyPr/>
        <a:lstStyle/>
        <a:p>
          <a:endParaRPr lang="en-US"/>
        </a:p>
      </dgm:t>
    </dgm:pt>
    <dgm:pt modelId="{4FD0231E-3037-4555-99A5-91FB473D63E9}" type="pres">
      <dgm:prSet presAssocID="{549174FD-885C-4C0C-ADBB-9E5458C34E6C}" presName="node" presStyleLbl="node1" presStyleIdx="0" presStyleCnt="10" custScaleX="96778" custLinFactX="-28862" custLinFactNeighborX="-100000" custLinFactNeighborY="-15336">
        <dgm:presLayoutVars>
          <dgm:bulletEnabled val="1"/>
        </dgm:presLayoutVars>
      </dgm:prSet>
      <dgm:spPr/>
      <dgm:t>
        <a:bodyPr/>
        <a:lstStyle/>
        <a:p>
          <a:endParaRPr lang="en-US"/>
        </a:p>
      </dgm:t>
    </dgm:pt>
    <dgm:pt modelId="{29774657-DB73-4E7B-8006-88484E508C21}" type="pres">
      <dgm:prSet presAssocID="{512D74EC-F687-49D6-8C1B-0E05B0442087}" presName="sibTrans" presStyleLbl="sibTrans2D1" presStyleIdx="0" presStyleCnt="9"/>
      <dgm:spPr/>
      <dgm:t>
        <a:bodyPr/>
        <a:lstStyle/>
        <a:p>
          <a:endParaRPr lang="en-US"/>
        </a:p>
      </dgm:t>
    </dgm:pt>
    <dgm:pt modelId="{AA8393F3-80E0-4D97-879A-F6112D1210E6}" type="pres">
      <dgm:prSet presAssocID="{512D74EC-F687-49D6-8C1B-0E05B0442087}" presName="connectorText" presStyleLbl="sibTrans2D1" presStyleIdx="0" presStyleCnt="9"/>
      <dgm:spPr/>
      <dgm:t>
        <a:bodyPr/>
        <a:lstStyle/>
        <a:p>
          <a:endParaRPr lang="en-US"/>
        </a:p>
      </dgm:t>
    </dgm:pt>
    <dgm:pt modelId="{6401C46F-8359-43CB-94AF-2A950BD2400C}" type="pres">
      <dgm:prSet presAssocID="{004EC666-A8F6-407D-885B-241EF88564E6}" presName="node" presStyleLbl="node1" presStyleIdx="1" presStyleCnt="10" custLinFactX="-24094" custLinFactNeighborX="-100000" custLinFactNeighborY="-5408">
        <dgm:presLayoutVars>
          <dgm:bulletEnabled val="1"/>
        </dgm:presLayoutVars>
      </dgm:prSet>
      <dgm:spPr/>
      <dgm:t>
        <a:bodyPr/>
        <a:lstStyle/>
        <a:p>
          <a:endParaRPr lang="en-US"/>
        </a:p>
      </dgm:t>
    </dgm:pt>
    <dgm:pt modelId="{BCE79580-11B5-49B5-A194-1C231348770D}" type="pres">
      <dgm:prSet presAssocID="{8DE4E234-7D11-4EEC-A350-B2340EABA50F}" presName="sibTrans" presStyleLbl="sibTrans2D1" presStyleIdx="1" presStyleCnt="9"/>
      <dgm:spPr/>
      <dgm:t>
        <a:bodyPr/>
        <a:lstStyle/>
        <a:p>
          <a:endParaRPr lang="en-US"/>
        </a:p>
      </dgm:t>
    </dgm:pt>
    <dgm:pt modelId="{C5D854E8-93BE-4C53-8CD8-2D480BAA8F5E}" type="pres">
      <dgm:prSet presAssocID="{8DE4E234-7D11-4EEC-A350-B2340EABA50F}" presName="connectorText" presStyleLbl="sibTrans2D1" presStyleIdx="1" presStyleCnt="9"/>
      <dgm:spPr/>
      <dgm:t>
        <a:bodyPr/>
        <a:lstStyle/>
        <a:p>
          <a:endParaRPr lang="en-US"/>
        </a:p>
      </dgm:t>
    </dgm:pt>
    <dgm:pt modelId="{12879CBA-3826-43E5-91CC-F8C9AECE917B}" type="pres">
      <dgm:prSet presAssocID="{FFA93CC8-2A65-497F-B231-1A6F978040C0}" presName="node" presStyleLbl="node1" presStyleIdx="2" presStyleCnt="10" custLinFactX="-24094" custLinFactNeighborX="-100000" custLinFactNeighborY="-19074">
        <dgm:presLayoutVars>
          <dgm:bulletEnabled val="1"/>
        </dgm:presLayoutVars>
      </dgm:prSet>
      <dgm:spPr/>
      <dgm:t>
        <a:bodyPr/>
        <a:lstStyle/>
        <a:p>
          <a:endParaRPr lang="en-US"/>
        </a:p>
      </dgm:t>
    </dgm:pt>
    <dgm:pt modelId="{51E911E7-5034-4044-8C6C-2CF90F50AD52}" type="pres">
      <dgm:prSet presAssocID="{6E354280-03FD-4377-9262-68BD5AD5B2F0}" presName="sibTrans" presStyleLbl="sibTrans2D1" presStyleIdx="2" presStyleCnt="9"/>
      <dgm:spPr/>
      <dgm:t>
        <a:bodyPr/>
        <a:lstStyle/>
        <a:p>
          <a:endParaRPr lang="en-US"/>
        </a:p>
      </dgm:t>
    </dgm:pt>
    <dgm:pt modelId="{14F93568-E68A-4699-903D-A2FF135A41A2}" type="pres">
      <dgm:prSet presAssocID="{6E354280-03FD-4377-9262-68BD5AD5B2F0}" presName="connectorText" presStyleLbl="sibTrans2D1" presStyleIdx="2" presStyleCnt="9"/>
      <dgm:spPr/>
      <dgm:t>
        <a:bodyPr/>
        <a:lstStyle/>
        <a:p>
          <a:endParaRPr lang="en-US"/>
        </a:p>
      </dgm:t>
    </dgm:pt>
    <dgm:pt modelId="{18176CEF-1CD9-4638-850D-17C57F33B4F0}" type="pres">
      <dgm:prSet presAssocID="{F168D065-C75C-4D42-A816-8BDEF76AE07A}" presName="node" presStyleLbl="node1" presStyleIdx="3" presStyleCnt="10" custLinFactX="-23846" custLinFactNeighborX="-100000" custLinFactNeighborY="-15154">
        <dgm:presLayoutVars>
          <dgm:bulletEnabled val="1"/>
        </dgm:presLayoutVars>
      </dgm:prSet>
      <dgm:spPr/>
      <dgm:t>
        <a:bodyPr/>
        <a:lstStyle/>
        <a:p>
          <a:endParaRPr lang="en-US"/>
        </a:p>
      </dgm:t>
    </dgm:pt>
    <dgm:pt modelId="{B7B80E67-4540-465B-A15B-4236503BA83F}" type="pres">
      <dgm:prSet presAssocID="{52A33BF0-0A8A-4286-B4B6-07124D043C82}" presName="sibTrans" presStyleLbl="sibTrans2D1" presStyleIdx="3" presStyleCnt="9"/>
      <dgm:spPr/>
      <dgm:t>
        <a:bodyPr/>
        <a:lstStyle/>
        <a:p>
          <a:endParaRPr lang="en-US"/>
        </a:p>
      </dgm:t>
    </dgm:pt>
    <dgm:pt modelId="{92032C08-84B4-4166-A289-85FFDB803AFF}" type="pres">
      <dgm:prSet presAssocID="{52A33BF0-0A8A-4286-B4B6-07124D043C82}" presName="connectorText" presStyleLbl="sibTrans2D1" presStyleIdx="3" presStyleCnt="9"/>
      <dgm:spPr/>
      <dgm:t>
        <a:bodyPr/>
        <a:lstStyle/>
        <a:p>
          <a:endParaRPr lang="en-US"/>
        </a:p>
      </dgm:t>
    </dgm:pt>
    <dgm:pt modelId="{115935FB-EFE7-40E6-A72A-C07F6E4B6544}" type="pres">
      <dgm:prSet presAssocID="{C7CD9A5C-93D2-4749-B9F4-C44234E6EDB9}" presName="node" presStyleLbl="node1" presStyleIdx="4" presStyleCnt="10" custLinFactX="-23892" custLinFactNeighborX="-100000" custLinFactNeighborY="-42064">
        <dgm:presLayoutVars>
          <dgm:bulletEnabled val="1"/>
        </dgm:presLayoutVars>
      </dgm:prSet>
      <dgm:spPr/>
      <dgm:t>
        <a:bodyPr/>
        <a:lstStyle/>
        <a:p>
          <a:endParaRPr lang="en-US"/>
        </a:p>
      </dgm:t>
    </dgm:pt>
    <dgm:pt modelId="{E1C64579-AC6B-4253-94BB-093F526C275A}" type="pres">
      <dgm:prSet presAssocID="{09D9B386-5C39-4E57-B632-3A17B166CF9D}" presName="sibTrans" presStyleLbl="sibTrans2D1" presStyleIdx="4" presStyleCnt="9"/>
      <dgm:spPr/>
      <dgm:t>
        <a:bodyPr/>
        <a:lstStyle/>
        <a:p>
          <a:endParaRPr lang="en-US"/>
        </a:p>
      </dgm:t>
    </dgm:pt>
    <dgm:pt modelId="{FEF9A039-7546-4A6A-861B-AED7355C2DB2}" type="pres">
      <dgm:prSet presAssocID="{09D9B386-5C39-4E57-B632-3A17B166CF9D}" presName="connectorText" presStyleLbl="sibTrans2D1" presStyleIdx="4" presStyleCnt="9"/>
      <dgm:spPr/>
      <dgm:t>
        <a:bodyPr/>
        <a:lstStyle/>
        <a:p>
          <a:endParaRPr lang="en-US"/>
        </a:p>
      </dgm:t>
    </dgm:pt>
    <dgm:pt modelId="{65669CDA-B7B8-4455-85E4-30FD64EA54C5}" type="pres">
      <dgm:prSet presAssocID="{78648F02-2E01-4372-976F-19AC110ED3EB}" presName="node" presStyleLbl="node1" presStyleIdx="5" presStyleCnt="10" custLinFactX="-23892" custLinFactNeighborX="-100000" custLinFactNeighborY="-21719">
        <dgm:presLayoutVars>
          <dgm:bulletEnabled val="1"/>
        </dgm:presLayoutVars>
      </dgm:prSet>
      <dgm:spPr/>
      <dgm:t>
        <a:bodyPr/>
        <a:lstStyle/>
        <a:p>
          <a:endParaRPr lang="en-US"/>
        </a:p>
      </dgm:t>
    </dgm:pt>
    <dgm:pt modelId="{539C1A53-AAD6-49CD-81D9-778A1EEC433A}" type="pres">
      <dgm:prSet presAssocID="{EB22F599-3BC6-4365-9A41-79C7D6D5F18C}" presName="sibTrans" presStyleLbl="sibTrans2D1" presStyleIdx="5" presStyleCnt="9"/>
      <dgm:spPr/>
      <dgm:t>
        <a:bodyPr/>
        <a:lstStyle/>
        <a:p>
          <a:endParaRPr lang="en-US"/>
        </a:p>
      </dgm:t>
    </dgm:pt>
    <dgm:pt modelId="{511FA5C1-0210-4FFD-9D0F-37E9162A73ED}" type="pres">
      <dgm:prSet presAssocID="{EB22F599-3BC6-4365-9A41-79C7D6D5F18C}" presName="connectorText" presStyleLbl="sibTrans2D1" presStyleIdx="5" presStyleCnt="9"/>
      <dgm:spPr/>
      <dgm:t>
        <a:bodyPr/>
        <a:lstStyle/>
        <a:p>
          <a:endParaRPr lang="en-US"/>
        </a:p>
      </dgm:t>
    </dgm:pt>
    <dgm:pt modelId="{852BDD59-51AD-490C-924E-8D7FABBF6459}" type="pres">
      <dgm:prSet presAssocID="{23BF9A63-7BDD-41DC-BD21-9FD20937D7A8}" presName="node" presStyleLbl="node1" presStyleIdx="6" presStyleCnt="10" custLinFactX="-25432" custLinFactNeighborX="-100000" custLinFactNeighborY="-55694">
        <dgm:presLayoutVars>
          <dgm:bulletEnabled val="1"/>
        </dgm:presLayoutVars>
      </dgm:prSet>
      <dgm:spPr/>
      <dgm:t>
        <a:bodyPr/>
        <a:lstStyle/>
        <a:p>
          <a:endParaRPr lang="en-US"/>
        </a:p>
      </dgm:t>
    </dgm:pt>
    <dgm:pt modelId="{FB47FC52-7B1D-43AA-A370-35BA3B8971EB}" type="pres">
      <dgm:prSet presAssocID="{2D962E47-AC55-46CE-A38D-FD14076E344A}" presName="sibTrans" presStyleLbl="sibTrans2D1" presStyleIdx="6" presStyleCnt="9"/>
      <dgm:spPr/>
      <dgm:t>
        <a:bodyPr/>
        <a:lstStyle/>
        <a:p>
          <a:endParaRPr lang="en-US"/>
        </a:p>
      </dgm:t>
    </dgm:pt>
    <dgm:pt modelId="{4F4A8338-4DD9-4D15-A32F-65CB2C1C3FCE}" type="pres">
      <dgm:prSet presAssocID="{2D962E47-AC55-46CE-A38D-FD14076E344A}" presName="connectorText" presStyleLbl="sibTrans2D1" presStyleIdx="6" presStyleCnt="9"/>
      <dgm:spPr/>
      <dgm:t>
        <a:bodyPr/>
        <a:lstStyle/>
        <a:p>
          <a:endParaRPr lang="en-US"/>
        </a:p>
      </dgm:t>
    </dgm:pt>
    <dgm:pt modelId="{000B1FAE-95B5-4E35-8F17-FAC5F125D922}" type="pres">
      <dgm:prSet presAssocID="{FB12987C-3BA5-4E57-A90B-88F49CA740CA}" presName="node" presStyleLbl="node1" presStyleIdx="7" presStyleCnt="10" custLinFactX="-26792" custLinFactNeighborX="-100000" custLinFactNeighborY="-56805">
        <dgm:presLayoutVars>
          <dgm:bulletEnabled val="1"/>
        </dgm:presLayoutVars>
      </dgm:prSet>
      <dgm:spPr/>
      <dgm:t>
        <a:bodyPr/>
        <a:lstStyle/>
        <a:p>
          <a:endParaRPr lang="en-US"/>
        </a:p>
      </dgm:t>
    </dgm:pt>
    <dgm:pt modelId="{A733D733-EF0D-41EA-8BC3-519B29A4A966}" type="pres">
      <dgm:prSet presAssocID="{DAF55D49-192C-411A-91AA-53C71237F984}" presName="sibTrans" presStyleLbl="sibTrans2D1" presStyleIdx="7" presStyleCnt="9"/>
      <dgm:spPr/>
      <dgm:t>
        <a:bodyPr/>
        <a:lstStyle/>
        <a:p>
          <a:endParaRPr lang="en-US"/>
        </a:p>
      </dgm:t>
    </dgm:pt>
    <dgm:pt modelId="{28BFB7E3-9D21-462D-99F1-F8C6E0D150DC}" type="pres">
      <dgm:prSet presAssocID="{DAF55D49-192C-411A-91AA-53C71237F984}" presName="connectorText" presStyleLbl="sibTrans2D1" presStyleIdx="7" presStyleCnt="9"/>
      <dgm:spPr/>
      <dgm:t>
        <a:bodyPr/>
        <a:lstStyle/>
        <a:p>
          <a:endParaRPr lang="en-US"/>
        </a:p>
      </dgm:t>
    </dgm:pt>
    <dgm:pt modelId="{A2AEEFBF-6B2F-4BE2-83F6-01DE0D3396EF}" type="pres">
      <dgm:prSet presAssocID="{8FA1F683-8C20-424B-B585-136F8C019924}" presName="node" presStyleLbl="node1" presStyleIdx="8" presStyleCnt="10" custLinFactNeighborX="-94121" custLinFactNeighborY="-20911">
        <dgm:presLayoutVars>
          <dgm:bulletEnabled val="1"/>
        </dgm:presLayoutVars>
      </dgm:prSet>
      <dgm:spPr/>
      <dgm:t>
        <a:bodyPr/>
        <a:lstStyle/>
        <a:p>
          <a:endParaRPr lang="en-US"/>
        </a:p>
      </dgm:t>
    </dgm:pt>
    <dgm:pt modelId="{FB9F466E-7273-418C-8FC3-1AF4F4A08310}" type="pres">
      <dgm:prSet presAssocID="{3AA92C64-FDEC-4672-A962-401FE59743C4}" presName="sibTrans" presStyleLbl="sibTrans2D1" presStyleIdx="8" presStyleCnt="9" custLinFactNeighborX="22261" custLinFactNeighborY="-3791"/>
      <dgm:spPr/>
      <dgm:t>
        <a:bodyPr/>
        <a:lstStyle/>
        <a:p>
          <a:endParaRPr lang="en-US"/>
        </a:p>
      </dgm:t>
    </dgm:pt>
    <dgm:pt modelId="{57A3ECA1-BB0C-4E1E-A4AF-9575216C21F7}" type="pres">
      <dgm:prSet presAssocID="{3AA92C64-FDEC-4672-A962-401FE59743C4}" presName="connectorText" presStyleLbl="sibTrans2D1" presStyleIdx="8" presStyleCnt="9"/>
      <dgm:spPr/>
      <dgm:t>
        <a:bodyPr/>
        <a:lstStyle/>
        <a:p>
          <a:endParaRPr lang="en-US"/>
        </a:p>
      </dgm:t>
    </dgm:pt>
    <dgm:pt modelId="{6F80AF56-EEE8-4346-AABC-180D2F7B9A83}" type="pres">
      <dgm:prSet presAssocID="{E9D1475D-2395-4D11-BB1F-7BE07822A4E8}" presName="node" presStyleLbl="node1" presStyleIdx="9" presStyleCnt="10" custLinFactX="-100000" custLinFactNeighborX="-121399" custLinFactNeighborY="-30857">
        <dgm:presLayoutVars>
          <dgm:bulletEnabled val="1"/>
        </dgm:presLayoutVars>
      </dgm:prSet>
      <dgm:spPr/>
      <dgm:t>
        <a:bodyPr/>
        <a:lstStyle/>
        <a:p>
          <a:endParaRPr lang="en-US"/>
        </a:p>
      </dgm:t>
    </dgm:pt>
  </dgm:ptLst>
  <dgm:cxnLst>
    <dgm:cxn modelId="{0ADA1F83-C390-4491-82E5-1867A7494925}" srcId="{136FA5D9-4B37-4DFE-9973-F3459A768EA1}" destId="{8FA1F683-8C20-424B-B585-136F8C019924}" srcOrd="8" destOrd="0" parTransId="{C8882050-8708-490A-92B8-0312F7DCEEC8}" sibTransId="{3AA92C64-FDEC-4672-A962-401FE59743C4}"/>
    <dgm:cxn modelId="{CB661A50-7C31-45E4-A83F-711A81B8F6EF}" type="presOf" srcId="{136FA5D9-4B37-4DFE-9973-F3459A768EA1}" destId="{E93A6E79-1301-4964-ABE5-D67BCA6D7D2B}" srcOrd="0" destOrd="0" presId="urn:microsoft.com/office/officeart/2005/8/layout/process2"/>
    <dgm:cxn modelId="{BFBA7D67-F24B-48BD-B3A7-BAB7E5DD517E}" type="presOf" srcId="{FB12987C-3BA5-4E57-A90B-88F49CA740CA}" destId="{000B1FAE-95B5-4E35-8F17-FAC5F125D922}" srcOrd="0" destOrd="0" presId="urn:microsoft.com/office/officeart/2005/8/layout/process2"/>
    <dgm:cxn modelId="{5A708369-79AA-4A52-A031-3A143D4BF030}" srcId="{136FA5D9-4B37-4DFE-9973-F3459A768EA1}" destId="{004EC666-A8F6-407D-885B-241EF88564E6}" srcOrd="1" destOrd="0" parTransId="{24688A94-90EC-4DF1-9B6E-76C3DC4D61F5}" sibTransId="{8DE4E234-7D11-4EEC-A350-B2340EABA50F}"/>
    <dgm:cxn modelId="{47E4912D-0809-4441-896D-82FF7134CB82}" srcId="{136FA5D9-4B37-4DFE-9973-F3459A768EA1}" destId="{549174FD-885C-4C0C-ADBB-9E5458C34E6C}" srcOrd="0" destOrd="0" parTransId="{58FD2BBD-F22F-4CB8-842B-B546686C91A4}" sibTransId="{512D74EC-F687-49D6-8C1B-0E05B0442087}"/>
    <dgm:cxn modelId="{6F9112A9-7677-41E9-B74F-3BCB3A27FAA6}" type="presOf" srcId="{3AA92C64-FDEC-4672-A962-401FE59743C4}" destId="{57A3ECA1-BB0C-4E1E-A4AF-9575216C21F7}" srcOrd="1" destOrd="0" presId="urn:microsoft.com/office/officeart/2005/8/layout/process2"/>
    <dgm:cxn modelId="{752707BA-1D59-49BD-AA5B-4252D9873C7F}" type="presOf" srcId="{3AA92C64-FDEC-4672-A962-401FE59743C4}" destId="{FB9F466E-7273-418C-8FC3-1AF4F4A08310}" srcOrd="0" destOrd="0" presId="urn:microsoft.com/office/officeart/2005/8/layout/process2"/>
    <dgm:cxn modelId="{D24ACF93-52BD-41DF-B35D-E4DC185B44F1}" type="presOf" srcId="{78648F02-2E01-4372-976F-19AC110ED3EB}" destId="{65669CDA-B7B8-4455-85E4-30FD64EA54C5}" srcOrd="0" destOrd="0" presId="urn:microsoft.com/office/officeart/2005/8/layout/process2"/>
    <dgm:cxn modelId="{E4CDC46E-830C-4273-BBFB-CFBCD290AB26}" type="presOf" srcId="{512D74EC-F687-49D6-8C1B-0E05B0442087}" destId="{29774657-DB73-4E7B-8006-88484E508C21}" srcOrd="0" destOrd="0" presId="urn:microsoft.com/office/officeart/2005/8/layout/process2"/>
    <dgm:cxn modelId="{E1D26F5B-887C-46E1-A3E7-FE60FFAD3CEB}" srcId="{136FA5D9-4B37-4DFE-9973-F3459A768EA1}" destId="{FFA93CC8-2A65-497F-B231-1A6F978040C0}" srcOrd="2" destOrd="0" parTransId="{D8DA3653-7547-45CF-82FB-FF9BBD4BDD14}" sibTransId="{6E354280-03FD-4377-9262-68BD5AD5B2F0}"/>
    <dgm:cxn modelId="{5B64FDF2-DE75-4591-9BB5-D0B20034B55C}" srcId="{136FA5D9-4B37-4DFE-9973-F3459A768EA1}" destId="{E9D1475D-2395-4D11-BB1F-7BE07822A4E8}" srcOrd="9" destOrd="0" parTransId="{D672A5CA-8F19-433C-A392-5BFE21AD17C9}" sibTransId="{F18DBCCA-412C-49FC-8BAB-31E0B0BD6E4E}"/>
    <dgm:cxn modelId="{191B722E-4625-45D1-A006-94FE543FEE76}" type="presOf" srcId="{EB22F599-3BC6-4365-9A41-79C7D6D5F18C}" destId="{539C1A53-AAD6-49CD-81D9-778A1EEC433A}" srcOrd="0" destOrd="0" presId="urn:microsoft.com/office/officeart/2005/8/layout/process2"/>
    <dgm:cxn modelId="{ACD0C413-C20E-46B4-9A31-01C0EFAE4B05}" type="presOf" srcId="{8DE4E234-7D11-4EEC-A350-B2340EABA50F}" destId="{C5D854E8-93BE-4C53-8CD8-2D480BAA8F5E}" srcOrd="1" destOrd="0" presId="urn:microsoft.com/office/officeart/2005/8/layout/process2"/>
    <dgm:cxn modelId="{1B3B9A21-E6C3-4746-85DA-F1E124A87F6D}" type="presOf" srcId="{09D9B386-5C39-4E57-B632-3A17B166CF9D}" destId="{E1C64579-AC6B-4253-94BB-093F526C275A}" srcOrd="0" destOrd="0" presId="urn:microsoft.com/office/officeart/2005/8/layout/process2"/>
    <dgm:cxn modelId="{C58CA94F-E87C-4902-B827-850DD7C6E33B}" srcId="{136FA5D9-4B37-4DFE-9973-F3459A768EA1}" destId="{F168D065-C75C-4D42-A816-8BDEF76AE07A}" srcOrd="3" destOrd="0" parTransId="{D83DD4AC-4F1E-49AC-877E-CF76E8139FBC}" sibTransId="{52A33BF0-0A8A-4286-B4B6-07124D043C82}"/>
    <dgm:cxn modelId="{BCAC9204-6391-4A06-B0B6-FCD6A3FF7128}" srcId="{136FA5D9-4B37-4DFE-9973-F3459A768EA1}" destId="{C7CD9A5C-93D2-4749-B9F4-C44234E6EDB9}" srcOrd="4" destOrd="0" parTransId="{9876F0C0-1A28-46BA-9C16-2664CAF695EB}" sibTransId="{09D9B386-5C39-4E57-B632-3A17B166CF9D}"/>
    <dgm:cxn modelId="{D6BD9B78-040D-4A5E-A5BF-252C6ACB3F96}" type="presOf" srcId="{2D962E47-AC55-46CE-A38D-FD14076E344A}" destId="{FB47FC52-7B1D-43AA-A370-35BA3B8971EB}" srcOrd="0" destOrd="0" presId="urn:microsoft.com/office/officeart/2005/8/layout/process2"/>
    <dgm:cxn modelId="{B2A699A3-9929-44D0-AC73-F58ECB45AC55}" type="presOf" srcId="{8FA1F683-8C20-424B-B585-136F8C019924}" destId="{A2AEEFBF-6B2F-4BE2-83F6-01DE0D3396EF}" srcOrd="0" destOrd="0" presId="urn:microsoft.com/office/officeart/2005/8/layout/process2"/>
    <dgm:cxn modelId="{8BD72E89-3635-4DF4-8A23-1D4FF809B701}" type="presOf" srcId="{52A33BF0-0A8A-4286-B4B6-07124D043C82}" destId="{92032C08-84B4-4166-A289-85FFDB803AFF}" srcOrd="1" destOrd="0" presId="urn:microsoft.com/office/officeart/2005/8/layout/process2"/>
    <dgm:cxn modelId="{7DA5A0AE-9771-4775-A1F3-03EEAC695494}" type="presOf" srcId="{DAF55D49-192C-411A-91AA-53C71237F984}" destId="{A733D733-EF0D-41EA-8BC3-519B29A4A966}" srcOrd="0" destOrd="0" presId="urn:microsoft.com/office/officeart/2005/8/layout/process2"/>
    <dgm:cxn modelId="{106EA2B9-4BCC-4C07-8F61-E7A889FECAD2}" type="presOf" srcId="{DAF55D49-192C-411A-91AA-53C71237F984}" destId="{28BFB7E3-9D21-462D-99F1-F8C6E0D150DC}" srcOrd="1" destOrd="0" presId="urn:microsoft.com/office/officeart/2005/8/layout/process2"/>
    <dgm:cxn modelId="{640DA9CB-5A15-41BE-9C37-0FFAB7340CF4}" srcId="{136FA5D9-4B37-4DFE-9973-F3459A768EA1}" destId="{23BF9A63-7BDD-41DC-BD21-9FD20937D7A8}" srcOrd="6" destOrd="0" parTransId="{283F791C-C3DD-425C-9BE0-2ADB9011323E}" sibTransId="{2D962E47-AC55-46CE-A38D-FD14076E344A}"/>
    <dgm:cxn modelId="{64BEE35A-507A-4179-AC65-DB1374DC815B}" type="presOf" srcId="{6E354280-03FD-4377-9262-68BD5AD5B2F0}" destId="{14F93568-E68A-4699-903D-A2FF135A41A2}" srcOrd="1" destOrd="0" presId="urn:microsoft.com/office/officeart/2005/8/layout/process2"/>
    <dgm:cxn modelId="{2F639723-4C21-4D74-BB2E-B2EE4D1242F9}" type="presOf" srcId="{2D962E47-AC55-46CE-A38D-FD14076E344A}" destId="{4F4A8338-4DD9-4D15-A32F-65CB2C1C3FCE}" srcOrd="1" destOrd="0" presId="urn:microsoft.com/office/officeart/2005/8/layout/process2"/>
    <dgm:cxn modelId="{376599C5-66EF-45DD-8C2D-D30559BEE9C6}" type="presOf" srcId="{09D9B386-5C39-4E57-B632-3A17B166CF9D}" destId="{FEF9A039-7546-4A6A-861B-AED7355C2DB2}" srcOrd="1" destOrd="0" presId="urn:microsoft.com/office/officeart/2005/8/layout/process2"/>
    <dgm:cxn modelId="{ED2DF6E0-A32B-4B73-B8D4-186DBD223A63}" type="presOf" srcId="{52A33BF0-0A8A-4286-B4B6-07124D043C82}" destId="{B7B80E67-4540-465B-A15B-4236503BA83F}" srcOrd="0" destOrd="0" presId="urn:microsoft.com/office/officeart/2005/8/layout/process2"/>
    <dgm:cxn modelId="{DDACDE1F-CB94-40F7-B12F-3D83951676AC}" type="presOf" srcId="{512D74EC-F687-49D6-8C1B-0E05B0442087}" destId="{AA8393F3-80E0-4D97-879A-F6112D1210E6}" srcOrd="1" destOrd="0" presId="urn:microsoft.com/office/officeart/2005/8/layout/process2"/>
    <dgm:cxn modelId="{4059F93F-A889-486A-B551-B27B6567893F}" type="presOf" srcId="{6E354280-03FD-4377-9262-68BD5AD5B2F0}" destId="{51E911E7-5034-4044-8C6C-2CF90F50AD52}" srcOrd="0" destOrd="0" presId="urn:microsoft.com/office/officeart/2005/8/layout/process2"/>
    <dgm:cxn modelId="{E99140B3-EB3F-47AB-8590-C35D9BD15C91}" type="presOf" srcId="{8DE4E234-7D11-4EEC-A350-B2340EABA50F}" destId="{BCE79580-11B5-49B5-A194-1C231348770D}" srcOrd="0" destOrd="0" presId="urn:microsoft.com/office/officeart/2005/8/layout/process2"/>
    <dgm:cxn modelId="{0DBEF229-E163-48F2-9869-E569EE3DCD68}" type="presOf" srcId="{23BF9A63-7BDD-41DC-BD21-9FD20937D7A8}" destId="{852BDD59-51AD-490C-924E-8D7FABBF6459}" srcOrd="0" destOrd="0" presId="urn:microsoft.com/office/officeart/2005/8/layout/process2"/>
    <dgm:cxn modelId="{418C92A8-955C-49E8-A3C6-CFF4251B6BE3}" type="presOf" srcId="{FFA93CC8-2A65-497F-B231-1A6F978040C0}" destId="{12879CBA-3826-43E5-91CC-F8C9AECE917B}" srcOrd="0" destOrd="0" presId="urn:microsoft.com/office/officeart/2005/8/layout/process2"/>
    <dgm:cxn modelId="{FFB37C87-67A9-430B-AF47-566964B91404}" type="presOf" srcId="{F168D065-C75C-4D42-A816-8BDEF76AE07A}" destId="{18176CEF-1CD9-4638-850D-17C57F33B4F0}" srcOrd="0" destOrd="0" presId="urn:microsoft.com/office/officeart/2005/8/layout/process2"/>
    <dgm:cxn modelId="{F184A56C-E5BF-470D-9683-BE748D0F099F}" srcId="{136FA5D9-4B37-4DFE-9973-F3459A768EA1}" destId="{FB12987C-3BA5-4E57-A90B-88F49CA740CA}" srcOrd="7" destOrd="0" parTransId="{EC194618-08EA-48BE-BBA5-4A4606D43424}" sibTransId="{DAF55D49-192C-411A-91AA-53C71237F984}"/>
    <dgm:cxn modelId="{16E31D39-B34A-4F61-B945-E24EBDB554AD}" type="presOf" srcId="{C7CD9A5C-93D2-4749-B9F4-C44234E6EDB9}" destId="{115935FB-EFE7-40E6-A72A-C07F6E4B6544}" srcOrd="0" destOrd="0" presId="urn:microsoft.com/office/officeart/2005/8/layout/process2"/>
    <dgm:cxn modelId="{18C35600-FC70-49BE-B18F-8C0C07664C62}" type="presOf" srcId="{EB22F599-3BC6-4365-9A41-79C7D6D5F18C}" destId="{511FA5C1-0210-4FFD-9D0F-37E9162A73ED}" srcOrd="1" destOrd="0" presId="urn:microsoft.com/office/officeart/2005/8/layout/process2"/>
    <dgm:cxn modelId="{A0FC9C4E-71FF-4D58-BE8A-11FDDF214DD5}" type="presOf" srcId="{004EC666-A8F6-407D-885B-241EF88564E6}" destId="{6401C46F-8359-43CB-94AF-2A950BD2400C}" srcOrd="0" destOrd="0" presId="urn:microsoft.com/office/officeart/2005/8/layout/process2"/>
    <dgm:cxn modelId="{34E0ED68-9593-4032-A478-7D23F5DD1BAC}" type="presOf" srcId="{E9D1475D-2395-4D11-BB1F-7BE07822A4E8}" destId="{6F80AF56-EEE8-4346-AABC-180D2F7B9A83}" srcOrd="0" destOrd="0" presId="urn:microsoft.com/office/officeart/2005/8/layout/process2"/>
    <dgm:cxn modelId="{D854F02C-C286-4A2D-9725-811A27F98CF6}" srcId="{136FA5D9-4B37-4DFE-9973-F3459A768EA1}" destId="{78648F02-2E01-4372-976F-19AC110ED3EB}" srcOrd="5" destOrd="0" parTransId="{2BF9264F-13B2-450B-A8A2-3D1BFBDA5B65}" sibTransId="{EB22F599-3BC6-4365-9A41-79C7D6D5F18C}"/>
    <dgm:cxn modelId="{4F96AA0A-A882-4596-A936-AAE6DCB90162}" type="presOf" srcId="{549174FD-885C-4C0C-ADBB-9E5458C34E6C}" destId="{4FD0231E-3037-4555-99A5-91FB473D63E9}" srcOrd="0" destOrd="0" presId="urn:microsoft.com/office/officeart/2005/8/layout/process2"/>
    <dgm:cxn modelId="{9EBD0124-D2BB-48F0-8289-0EE8F1F57E76}" type="presParOf" srcId="{E93A6E79-1301-4964-ABE5-D67BCA6D7D2B}" destId="{4FD0231E-3037-4555-99A5-91FB473D63E9}" srcOrd="0" destOrd="0" presId="urn:microsoft.com/office/officeart/2005/8/layout/process2"/>
    <dgm:cxn modelId="{E7F59875-DCF6-4592-B6F3-0492DB612A02}" type="presParOf" srcId="{E93A6E79-1301-4964-ABE5-D67BCA6D7D2B}" destId="{29774657-DB73-4E7B-8006-88484E508C21}" srcOrd="1" destOrd="0" presId="urn:microsoft.com/office/officeart/2005/8/layout/process2"/>
    <dgm:cxn modelId="{FE980326-9212-4E9B-AE91-DBD811E982D4}" type="presParOf" srcId="{29774657-DB73-4E7B-8006-88484E508C21}" destId="{AA8393F3-80E0-4D97-879A-F6112D1210E6}" srcOrd="0" destOrd="0" presId="urn:microsoft.com/office/officeart/2005/8/layout/process2"/>
    <dgm:cxn modelId="{30D67E14-9DBF-4F4F-AE5B-A1F94820A95F}" type="presParOf" srcId="{E93A6E79-1301-4964-ABE5-D67BCA6D7D2B}" destId="{6401C46F-8359-43CB-94AF-2A950BD2400C}" srcOrd="2" destOrd="0" presId="urn:microsoft.com/office/officeart/2005/8/layout/process2"/>
    <dgm:cxn modelId="{00F142A9-08A5-4D84-83E3-6DE087670D71}" type="presParOf" srcId="{E93A6E79-1301-4964-ABE5-D67BCA6D7D2B}" destId="{BCE79580-11B5-49B5-A194-1C231348770D}" srcOrd="3" destOrd="0" presId="urn:microsoft.com/office/officeart/2005/8/layout/process2"/>
    <dgm:cxn modelId="{ED2A7B03-F05E-4929-BEE9-AED7BED34B02}" type="presParOf" srcId="{BCE79580-11B5-49B5-A194-1C231348770D}" destId="{C5D854E8-93BE-4C53-8CD8-2D480BAA8F5E}" srcOrd="0" destOrd="0" presId="urn:microsoft.com/office/officeart/2005/8/layout/process2"/>
    <dgm:cxn modelId="{45B8343D-2B14-40E7-A618-58A7D419CCA7}" type="presParOf" srcId="{E93A6E79-1301-4964-ABE5-D67BCA6D7D2B}" destId="{12879CBA-3826-43E5-91CC-F8C9AECE917B}" srcOrd="4" destOrd="0" presId="urn:microsoft.com/office/officeart/2005/8/layout/process2"/>
    <dgm:cxn modelId="{DD8A9C68-65E5-46BA-8B83-AB0148FF5A3A}" type="presParOf" srcId="{E93A6E79-1301-4964-ABE5-D67BCA6D7D2B}" destId="{51E911E7-5034-4044-8C6C-2CF90F50AD52}" srcOrd="5" destOrd="0" presId="urn:microsoft.com/office/officeart/2005/8/layout/process2"/>
    <dgm:cxn modelId="{DC506888-B15B-4840-ACFE-FE9E1ADF7436}" type="presParOf" srcId="{51E911E7-5034-4044-8C6C-2CF90F50AD52}" destId="{14F93568-E68A-4699-903D-A2FF135A41A2}" srcOrd="0" destOrd="0" presId="urn:microsoft.com/office/officeart/2005/8/layout/process2"/>
    <dgm:cxn modelId="{13BEB398-2618-4107-B492-59E636FE9039}" type="presParOf" srcId="{E93A6E79-1301-4964-ABE5-D67BCA6D7D2B}" destId="{18176CEF-1CD9-4638-850D-17C57F33B4F0}" srcOrd="6" destOrd="0" presId="urn:microsoft.com/office/officeart/2005/8/layout/process2"/>
    <dgm:cxn modelId="{989B4A81-B2CC-4FFD-B5E7-9F3E546A3235}" type="presParOf" srcId="{E93A6E79-1301-4964-ABE5-D67BCA6D7D2B}" destId="{B7B80E67-4540-465B-A15B-4236503BA83F}" srcOrd="7" destOrd="0" presId="urn:microsoft.com/office/officeart/2005/8/layout/process2"/>
    <dgm:cxn modelId="{A21B5F92-281D-40BA-B0BE-B87299A4797C}" type="presParOf" srcId="{B7B80E67-4540-465B-A15B-4236503BA83F}" destId="{92032C08-84B4-4166-A289-85FFDB803AFF}" srcOrd="0" destOrd="0" presId="urn:microsoft.com/office/officeart/2005/8/layout/process2"/>
    <dgm:cxn modelId="{63BAC8D1-1E37-4E30-8AD7-9DB43A85D074}" type="presParOf" srcId="{E93A6E79-1301-4964-ABE5-D67BCA6D7D2B}" destId="{115935FB-EFE7-40E6-A72A-C07F6E4B6544}" srcOrd="8" destOrd="0" presId="urn:microsoft.com/office/officeart/2005/8/layout/process2"/>
    <dgm:cxn modelId="{B3279717-2094-4605-9DBA-09060544032E}" type="presParOf" srcId="{E93A6E79-1301-4964-ABE5-D67BCA6D7D2B}" destId="{E1C64579-AC6B-4253-94BB-093F526C275A}" srcOrd="9" destOrd="0" presId="urn:microsoft.com/office/officeart/2005/8/layout/process2"/>
    <dgm:cxn modelId="{3BC1B8E4-1425-4014-A499-66BB2875DA48}" type="presParOf" srcId="{E1C64579-AC6B-4253-94BB-093F526C275A}" destId="{FEF9A039-7546-4A6A-861B-AED7355C2DB2}" srcOrd="0" destOrd="0" presId="urn:microsoft.com/office/officeart/2005/8/layout/process2"/>
    <dgm:cxn modelId="{C05307FA-DA30-4957-8AB4-4A6D3FC1F7C3}" type="presParOf" srcId="{E93A6E79-1301-4964-ABE5-D67BCA6D7D2B}" destId="{65669CDA-B7B8-4455-85E4-30FD64EA54C5}" srcOrd="10" destOrd="0" presId="urn:microsoft.com/office/officeart/2005/8/layout/process2"/>
    <dgm:cxn modelId="{51E10E0B-0A8D-48C7-A185-6D57A08BC966}" type="presParOf" srcId="{E93A6E79-1301-4964-ABE5-D67BCA6D7D2B}" destId="{539C1A53-AAD6-49CD-81D9-778A1EEC433A}" srcOrd="11" destOrd="0" presId="urn:microsoft.com/office/officeart/2005/8/layout/process2"/>
    <dgm:cxn modelId="{B0EBF6CE-08D0-45B8-927E-BE62DB3F3F52}" type="presParOf" srcId="{539C1A53-AAD6-49CD-81D9-778A1EEC433A}" destId="{511FA5C1-0210-4FFD-9D0F-37E9162A73ED}" srcOrd="0" destOrd="0" presId="urn:microsoft.com/office/officeart/2005/8/layout/process2"/>
    <dgm:cxn modelId="{B78C66F7-256D-4F59-8CA6-35C4B8F446A5}" type="presParOf" srcId="{E93A6E79-1301-4964-ABE5-D67BCA6D7D2B}" destId="{852BDD59-51AD-490C-924E-8D7FABBF6459}" srcOrd="12" destOrd="0" presId="urn:microsoft.com/office/officeart/2005/8/layout/process2"/>
    <dgm:cxn modelId="{BB295329-87B3-4D62-8E3C-E316ACACD2C6}" type="presParOf" srcId="{E93A6E79-1301-4964-ABE5-D67BCA6D7D2B}" destId="{FB47FC52-7B1D-43AA-A370-35BA3B8971EB}" srcOrd="13" destOrd="0" presId="urn:microsoft.com/office/officeart/2005/8/layout/process2"/>
    <dgm:cxn modelId="{9F69972D-3D26-4DE4-9FF6-25507070B7BC}" type="presParOf" srcId="{FB47FC52-7B1D-43AA-A370-35BA3B8971EB}" destId="{4F4A8338-4DD9-4D15-A32F-65CB2C1C3FCE}" srcOrd="0" destOrd="0" presId="urn:microsoft.com/office/officeart/2005/8/layout/process2"/>
    <dgm:cxn modelId="{17390A11-DDFE-4660-A70F-4C7B626FBBC1}" type="presParOf" srcId="{E93A6E79-1301-4964-ABE5-D67BCA6D7D2B}" destId="{000B1FAE-95B5-4E35-8F17-FAC5F125D922}" srcOrd="14" destOrd="0" presId="urn:microsoft.com/office/officeart/2005/8/layout/process2"/>
    <dgm:cxn modelId="{B80C5C22-59DE-4CAB-B316-123BDFA52DE2}" type="presParOf" srcId="{E93A6E79-1301-4964-ABE5-D67BCA6D7D2B}" destId="{A733D733-EF0D-41EA-8BC3-519B29A4A966}" srcOrd="15" destOrd="0" presId="urn:microsoft.com/office/officeart/2005/8/layout/process2"/>
    <dgm:cxn modelId="{CE3BA842-7EDB-4A18-83B4-282B6F7FBE6C}" type="presParOf" srcId="{A733D733-EF0D-41EA-8BC3-519B29A4A966}" destId="{28BFB7E3-9D21-462D-99F1-F8C6E0D150DC}" srcOrd="0" destOrd="0" presId="urn:microsoft.com/office/officeart/2005/8/layout/process2"/>
    <dgm:cxn modelId="{C62DABA3-2D22-4716-A408-0AC684033308}" type="presParOf" srcId="{E93A6E79-1301-4964-ABE5-D67BCA6D7D2B}" destId="{A2AEEFBF-6B2F-4BE2-83F6-01DE0D3396EF}" srcOrd="16" destOrd="0" presId="urn:microsoft.com/office/officeart/2005/8/layout/process2"/>
    <dgm:cxn modelId="{DA95BFC9-3561-4CC6-9688-DEC5B76D662F}" type="presParOf" srcId="{E93A6E79-1301-4964-ABE5-D67BCA6D7D2B}" destId="{FB9F466E-7273-418C-8FC3-1AF4F4A08310}" srcOrd="17" destOrd="0" presId="urn:microsoft.com/office/officeart/2005/8/layout/process2"/>
    <dgm:cxn modelId="{0AF22CD6-EE05-44CA-9DF1-DE1A01EB13A1}" type="presParOf" srcId="{FB9F466E-7273-418C-8FC3-1AF4F4A08310}" destId="{57A3ECA1-BB0C-4E1E-A4AF-9575216C21F7}" srcOrd="0" destOrd="0" presId="urn:microsoft.com/office/officeart/2005/8/layout/process2"/>
    <dgm:cxn modelId="{764DEAEB-2913-4356-8DF7-7C17B6068D7B}" type="presParOf" srcId="{E93A6E79-1301-4964-ABE5-D67BCA6D7D2B}" destId="{6F80AF56-EEE8-4346-AABC-180D2F7B9A83}" srcOrd="1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6EBF73-3057-47DC-9A6E-1665F95E64AB}" type="doc">
      <dgm:prSet loTypeId="urn:microsoft.com/office/officeart/2005/8/layout/process1" loCatId="process" qsTypeId="urn:microsoft.com/office/officeart/2005/8/quickstyle/3d2" qsCatId="3D" csTypeId="urn:microsoft.com/office/officeart/2005/8/colors/accent1_2" csCatId="accent1" phldr="1"/>
      <dgm:spPr/>
    </dgm:pt>
    <dgm:pt modelId="{022ACAB7-72AD-45E5-B692-09F5AD972100}">
      <dgm:prSet phldrT="[Text]"/>
      <dgm:spPr/>
      <dgm:t>
        <a:bodyPr/>
        <a:lstStyle/>
        <a:p>
          <a:r>
            <a:rPr lang="en-US" dirty="0" smtClean="0">
              <a:solidFill>
                <a:schemeClr val="accent2">
                  <a:lumMod val="75000"/>
                </a:schemeClr>
              </a:solidFill>
            </a:rPr>
            <a:t>Pursue Informal Agreement</a:t>
          </a:r>
        </a:p>
      </dgm:t>
    </dgm:pt>
    <dgm:pt modelId="{D7D3C4BB-B24E-4B77-9011-984F1035A027}" type="parTrans" cxnId="{3EFC4425-6A35-4718-A000-9CBC3613025F}">
      <dgm:prSet/>
      <dgm:spPr/>
      <dgm:t>
        <a:bodyPr/>
        <a:lstStyle/>
        <a:p>
          <a:endParaRPr lang="en-US"/>
        </a:p>
      </dgm:t>
    </dgm:pt>
    <dgm:pt modelId="{D4490B62-D8E5-48A5-851C-092E8ADB7BEF}" type="sibTrans" cxnId="{3EFC4425-6A35-4718-A000-9CBC3613025F}">
      <dgm:prSet/>
      <dgm:spPr/>
      <dgm:t>
        <a:bodyPr/>
        <a:lstStyle/>
        <a:p>
          <a:endParaRPr lang="en-US"/>
        </a:p>
      </dgm:t>
    </dgm:pt>
    <dgm:pt modelId="{A2953EA5-6060-4902-A0E2-86AD80B89DF4}">
      <dgm:prSet phldrT="[Text]"/>
      <dgm:spPr/>
      <dgm:t>
        <a:bodyPr/>
        <a:lstStyle/>
        <a:p>
          <a:r>
            <a:rPr lang="en-US" dirty="0" smtClean="0">
              <a:solidFill>
                <a:schemeClr val="accent2">
                  <a:lumMod val="75000"/>
                </a:schemeClr>
              </a:solidFill>
            </a:rPr>
            <a:t>Voluntary Compliance Agreement</a:t>
          </a:r>
        </a:p>
      </dgm:t>
    </dgm:pt>
    <dgm:pt modelId="{602659C3-8AE3-468A-9774-09126AB4A61E}" type="parTrans" cxnId="{E787F4FD-8244-4F59-87DF-6F01F919C6EF}">
      <dgm:prSet/>
      <dgm:spPr/>
      <dgm:t>
        <a:bodyPr/>
        <a:lstStyle/>
        <a:p>
          <a:endParaRPr lang="en-US"/>
        </a:p>
      </dgm:t>
    </dgm:pt>
    <dgm:pt modelId="{599A3DD7-CAFC-40AB-8B2E-965067C5C461}" type="sibTrans" cxnId="{E787F4FD-8244-4F59-87DF-6F01F919C6EF}">
      <dgm:prSet/>
      <dgm:spPr/>
      <dgm:t>
        <a:bodyPr/>
        <a:lstStyle/>
        <a:p>
          <a:endParaRPr lang="en-US"/>
        </a:p>
      </dgm:t>
    </dgm:pt>
    <dgm:pt modelId="{0F48CEB9-8D12-4F86-A57E-ABE3E6DF8B74}" type="pres">
      <dgm:prSet presAssocID="{FA6EBF73-3057-47DC-9A6E-1665F95E64AB}" presName="Name0" presStyleCnt="0">
        <dgm:presLayoutVars>
          <dgm:dir/>
          <dgm:resizeHandles val="exact"/>
        </dgm:presLayoutVars>
      </dgm:prSet>
      <dgm:spPr/>
    </dgm:pt>
    <dgm:pt modelId="{E0353E00-76B1-4342-AE1C-E7C7B1A720B9}" type="pres">
      <dgm:prSet presAssocID="{022ACAB7-72AD-45E5-B692-09F5AD972100}" presName="node" presStyleLbl="node1" presStyleIdx="0" presStyleCnt="2" custLinFactNeighborX="626" custLinFactNeighborY="-3179">
        <dgm:presLayoutVars>
          <dgm:bulletEnabled val="1"/>
        </dgm:presLayoutVars>
      </dgm:prSet>
      <dgm:spPr/>
      <dgm:t>
        <a:bodyPr/>
        <a:lstStyle/>
        <a:p>
          <a:endParaRPr lang="en-US"/>
        </a:p>
      </dgm:t>
    </dgm:pt>
    <dgm:pt modelId="{E27EEE8B-F668-4553-8E5E-4A628F352EE8}" type="pres">
      <dgm:prSet presAssocID="{D4490B62-D8E5-48A5-851C-092E8ADB7BEF}" presName="sibTrans" presStyleLbl="sibTrans2D1" presStyleIdx="0" presStyleCnt="1"/>
      <dgm:spPr/>
      <dgm:t>
        <a:bodyPr/>
        <a:lstStyle/>
        <a:p>
          <a:endParaRPr lang="en-US"/>
        </a:p>
      </dgm:t>
    </dgm:pt>
    <dgm:pt modelId="{82B6FE19-A838-46A2-BF9F-BF591ECAB0E1}" type="pres">
      <dgm:prSet presAssocID="{D4490B62-D8E5-48A5-851C-092E8ADB7BEF}" presName="connectorText" presStyleLbl="sibTrans2D1" presStyleIdx="0" presStyleCnt="1"/>
      <dgm:spPr/>
      <dgm:t>
        <a:bodyPr/>
        <a:lstStyle/>
        <a:p>
          <a:endParaRPr lang="en-US"/>
        </a:p>
      </dgm:t>
    </dgm:pt>
    <dgm:pt modelId="{10791E0D-EE86-4D8E-82B6-8BD8D5E5FA91}" type="pres">
      <dgm:prSet presAssocID="{A2953EA5-6060-4902-A0E2-86AD80B89DF4}" presName="node" presStyleLbl="node1" presStyleIdx="1" presStyleCnt="2">
        <dgm:presLayoutVars>
          <dgm:bulletEnabled val="1"/>
        </dgm:presLayoutVars>
      </dgm:prSet>
      <dgm:spPr/>
      <dgm:t>
        <a:bodyPr/>
        <a:lstStyle/>
        <a:p>
          <a:endParaRPr lang="en-US"/>
        </a:p>
      </dgm:t>
    </dgm:pt>
  </dgm:ptLst>
  <dgm:cxnLst>
    <dgm:cxn modelId="{3EFC4425-6A35-4718-A000-9CBC3613025F}" srcId="{FA6EBF73-3057-47DC-9A6E-1665F95E64AB}" destId="{022ACAB7-72AD-45E5-B692-09F5AD972100}" srcOrd="0" destOrd="0" parTransId="{D7D3C4BB-B24E-4B77-9011-984F1035A027}" sibTransId="{D4490B62-D8E5-48A5-851C-092E8ADB7BEF}"/>
    <dgm:cxn modelId="{DB9EFEB2-18BE-4988-B0BB-ED2E59B7357C}" type="presOf" srcId="{A2953EA5-6060-4902-A0E2-86AD80B89DF4}" destId="{10791E0D-EE86-4D8E-82B6-8BD8D5E5FA91}" srcOrd="0" destOrd="0" presId="urn:microsoft.com/office/officeart/2005/8/layout/process1"/>
    <dgm:cxn modelId="{3D652127-E9B1-43B6-9802-D8CA11856960}" type="presOf" srcId="{022ACAB7-72AD-45E5-B692-09F5AD972100}" destId="{E0353E00-76B1-4342-AE1C-E7C7B1A720B9}" srcOrd="0" destOrd="0" presId="urn:microsoft.com/office/officeart/2005/8/layout/process1"/>
    <dgm:cxn modelId="{E787F4FD-8244-4F59-87DF-6F01F919C6EF}" srcId="{FA6EBF73-3057-47DC-9A6E-1665F95E64AB}" destId="{A2953EA5-6060-4902-A0E2-86AD80B89DF4}" srcOrd="1" destOrd="0" parTransId="{602659C3-8AE3-468A-9774-09126AB4A61E}" sibTransId="{599A3DD7-CAFC-40AB-8B2E-965067C5C461}"/>
    <dgm:cxn modelId="{8D26AC08-CEC6-4229-8ECD-310EEBF63DF4}" type="presOf" srcId="{D4490B62-D8E5-48A5-851C-092E8ADB7BEF}" destId="{82B6FE19-A838-46A2-BF9F-BF591ECAB0E1}" srcOrd="1" destOrd="0" presId="urn:microsoft.com/office/officeart/2005/8/layout/process1"/>
    <dgm:cxn modelId="{E07A6984-A575-425E-9868-BAFF53748AD2}" type="presOf" srcId="{D4490B62-D8E5-48A5-851C-092E8ADB7BEF}" destId="{E27EEE8B-F668-4553-8E5E-4A628F352EE8}" srcOrd="0" destOrd="0" presId="urn:microsoft.com/office/officeart/2005/8/layout/process1"/>
    <dgm:cxn modelId="{685F8CD7-741A-44F8-B4C7-24F1904D3586}" type="presOf" srcId="{FA6EBF73-3057-47DC-9A6E-1665F95E64AB}" destId="{0F48CEB9-8D12-4F86-A57E-ABE3E6DF8B74}" srcOrd="0" destOrd="0" presId="urn:microsoft.com/office/officeart/2005/8/layout/process1"/>
    <dgm:cxn modelId="{E91AC1A5-2307-45CB-BCA2-64DEBC70D416}" type="presParOf" srcId="{0F48CEB9-8D12-4F86-A57E-ABE3E6DF8B74}" destId="{E0353E00-76B1-4342-AE1C-E7C7B1A720B9}" srcOrd="0" destOrd="0" presId="urn:microsoft.com/office/officeart/2005/8/layout/process1"/>
    <dgm:cxn modelId="{F1657DEB-3455-447F-9325-DA2D90FF00DD}" type="presParOf" srcId="{0F48CEB9-8D12-4F86-A57E-ABE3E6DF8B74}" destId="{E27EEE8B-F668-4553-8E5E-4A628F352EE8}" srcOrd="1" destOrd="0" presId="urn:microsoft.com/office/officeart/2005/8/layout/process1"/>
    <dgm:cxn modelId="{8F02CE5C-7127-4321-9DB1-9D0B11DD7CCC}" type="presParOf" srcId="{E27EEE8B-F668-4553-8E5E-4A628F352EE8}" destId="{82B6FE19-A838-46A2-BF9F-BF591ECAB0E1}" srcOrd="0" destOrd="0" presId="urn:microsoft.com/office/officeart/2005/8/layout/process1"/>
    <dgm:cxn modelId="{B4ECA0C4-9B79-4CB7-9B3D-C0E8BBF47135}" type="presParOf" srcId="{0F48CEB9-8D12-4F86-A57E-ABE3E6DF8B74}" destId="{10791E0D-EE86-4D8E-82B6-8BD8D5E5FA91}"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A55F3F-FE8F-45D2-9A96-F51D01992CE8}" type="doc">
      <dgm:prSet loTypeId="urn:microsoft.com/office/officeart/2005/8/layout/process2" loCatId="process" qsTypeId="urn:microsoft.com/office/officeart/2005/8/quickstyle/3d2" qsCatId="3D" csTypeId="urn:microsoft.com/office/officeart/2005/8/colors/accent1_2" csCatId="accent1" phldr="1"/>
      <dgm:spPr/>
    </dgm:pt>
    <dgm:pt modelId="{8B6C9647-DB3F-4B0B-97A9-CDE30FDB104B}">
      <dgm:prSet phldrT="[Text]"/>
      <dgm:spPr/>
      <dgm:t>
        <a:bodyPr/>
        <a:lstStyle/>
        <a:p>
          <a:r>
            <a:rPr lang="en-US" dirty="0" smtClean="0">
              <a:solidFill>
                <a:schemeClr val="accent2">
                  <a:lumMod val="75000"/>
                </a:schemeClr>
              </a:solidFill>
            </a:rPr>
            <a:t>Receipt of Complaint</a:t>
          </a:r>
        </a:p>
      </dgm:t>
    </dgm:pt>
    <dgm:pt modelId="{1EF56D87-2162-4F60-BA77-DE90F9B9E432}" type="parTrans" cxnId="{6442A61C-F819-4B4A-A4C8-4E21D439E5AA}">
      <dgm:prSet/>
      <dgm:spPr/>
      <dgm:t>
        <a:bodyPr/>
        <a:lstStyle/>
        <a:p>
          <a:endParaRPr lang="en-US"/>
        </a:p>
      </dgm:t>
    </dgm:pt>
    <dgm:pt modelId="{CA73E87F-2745-412E-962E-DBD2CE355338}" type="sibTrans" cxnId="{6442A61C-F819-4B4A-A4C8-4E21D439E5AA}">
      <dgm:prSet/>
      <dgm:spPr/>
      <dgm:t>
        <a:bodyPr/>
        <a:lstStyle/>
        <a:p>
          <a:endParaRPr lang="en-US"/>
        </a:p>
      </dgm:t>
    </dgm:pt>
    <dgm:pt modelId="{3613A585-D9E1-4410-92F0-14E4F34B9C0F}">
      <dgm:prSet phldrT="[Text]"/>
      <dgm:spPr/>
      <dgm:t>
        <a:bodyPr/>
        <a:lstStyle/>
        <a:p>
          <a:r>
            <a:rPr lang="en-US" dirty="0" smtClean="0">
              <a:solidFill>
                <a:schemeClr val="accent2">
                  <a:lumMod val="75000"/>
                </a:schemeClr>
              </a:solidFill>
            </a:rPr>
            <a:t>Determination of Purview</a:t>
          </a:r>
          <a:endParaRPr lang="en-US" dirty="0">
            <a:solidFill>
              <a:schemeClr val="accent2">
                <a:lumMod val="75000"/>
              </a:schemeClr>
            </a:solidFill>
          </a:endParaRPr>
        </a:p>
      </dgm:t>
    </dgm:pt>
    <dgm:pt modelId="{801C348A-2901-4AC0-8E7E-8FBAE8CD4DC8}" type="parTrans" cxnId="{5E7553BD-AF20-4651-AED0-B9AEC1D77FE6}">
      <dgm:prSet/>
      <dgm:spPr/>
      <dgm:t>
        <a:bodyPr/>
        <a:lstStyle/>
        <a:p>
          <a:endParaRPr lang="en-US"/>
        </a:p>
      </dgm:t>
    </dgm:pt>
    <dgm:pt modelId="{A4BCDDC4-B84F-4732-82CD-07526B17FB34}" type="sibTrans" cxnId="{5E7553BD-AF20-4651-AED0-B9AEC1D77FE6}">
      <dgm:prSet/>
      <dgm:spPr/>
      <dgm:t>
        <a:bodyPr/>
        <a:lstStyle/>
        <a:p>
          <a:endParaRPr lang="en-US"/>
        </a:p>
      </dgm:t>
    </dgm:pt>
    <dgm:pt modelId="{A4D72141-6CAD-4DA0-8440-2CA8BF8B548F}" type="pres">
      <dgm:prSet presAssocID="{B9A55F3F-FE8F-45D2-9A96-F51D01992CE8}" presName="linearFlow" presStyleCnt="0">
        <dgm:presLayoutVars>
          <dgm:resizeHandles val="exact"/>
        </dgm:presLayoutVars>
      </dgm:prSet>
      <dgm:spPr/>
    </dgm:pt>
    <dgm:pt modelId="{2BFE65AB-13A0-492E-9FF7-0843899F66FE}" type="pres">
      <dgm:prSet presAssocID="{8B6C9647-DB3F-4B0B-97A9-CDE30FDB104B}" presName="node" presStyleLbl="node1" presStyleIdx="0" presStyleCnt="2" custLinFactNeighborX="-1995" custLinFactNeighborY="26900">
        <dgm:presLayoutVars>
          <dgm:bulletEnabled val="1"/>
        </dgm:presLayoutVars>
      </dgm:prSet>
      <dgm:spPr/>
      <dgm:t>
        <a:bodyPr/>
        <a:lstStyle/>
        <a:p>
          <a:endParaRPr lang="en-US"/>
        </a:p>
      </dgm:t>
    </dgm:pt>
    <dgm:pt modelId="{99C237C9-78D1-4C8C-888D-28A1F6F04DBB}" type="pres">
      <dgm:prSet presAssocID="{CA73E87F-2745-412E-962E-DBD2CE355338}" presName="sibTrans" presStyleLbl="sibTrans2D1" presStyleIdx="0" presStyleCnt="1"/>
      <dgm:spPr/>
      <dgm:t>
        <a:bodyPr/>
        <a:lstStyle/>
        <a:p>
          <a:endParaRPr lang="en-US"/>
        </a:p>
      </dgm:t>
    </dgm:pt>
    <dgm:pt modelId="{12444B2B-79CD-492C-8DA7-664CB81923F8}" type="pres">
      <dgm:prSet presAssocID="{CA73E87F-2745-412E-962E-DBD2CE355338}" presName="connectorText" presStyleLbl="sibTrans2D1" presStyleIdx="0" presStyleCnt="1"/>
      <dgm:spPr/>
      <dgm:t>
        <a:bodyPr/>
        <a:lstStyle/>
        <a:p>
          <a:endParaRPr lang="en-US"/>
        </a:p>
      </dgm:t>
    </dgm:pt>
    <dgm:pt modelId="{3A9579CB-FB17-42E3-9B82-43F3B63DE34D}" type="pres">
      <dgm:prSet presAssocID="{3613A585-D9E1-4410-92F0-14E4F34B9C0F}" presName="node" presStyleLbl="node1" presStyleIdx="1" presStyleCnt="2">
        <dgm:presLayoutVars>
          <dgm:bulletEnabled val="1"/>
        </dgm:presLayoutVars>
      </dgm:prSet>
      <dgm:spPr/>
      <dgm:t>
        <a:bodyPr/>
        <a:lstStyle/>
        <a:p>
          <a:endParaRPr lang="en-US"/>
        </a:p>
      </dgm:t>
    </dgm:pt>
  </dgm:ptLst>
  <dgm:cxnLst>
    <dgm:cxn modelId="{6442A61C-F819-4B4A-A4C8-4E21D439E5AA}" srcId="{B9A55F3F-FE8F-45D2-9A96-F51D01992CE8}" destId="{8B6C9647-DB3F-4B0B-97A9-CDE30FDB104B}" srcOrd="0" destOrd="0" parTransId="{1EF56D87-2162-4F60-BA77-DE90F9B9E432}" sibTransId="{CA73E87F-2745-412E-962E-DBD2CE355338}"/>
    <dgm:cxn modelId="{D76D125A-C699-4E45-B37E-A3E77BE2B7ED}" type="presOf" srcId="{8B6C9647-DB3F-4B0B-97A9-CDE30FDB104B}" destId="{2BFE65AB-13A0-492E-9FF7-0843899F66FE}" srcOrd="0" destOrd="0" presId="urn:microsoft.com/office/officeart/2005/8/layout/process2"/>
    <dgm:cxn modelId="{1AA00CBE-789D-408E-BBAA-ABA94EFE3337}" type="presOf" srcId="{CA73E87F-2745-412E-962E-DBD2CE355338}" destId="{12444B2B-79CD-492C-8DA7-664CB81923F8}" srcOrd="1" destOrd="0" presId="urn:microsoft.com/office/officeart/2005/8/layout/process2"/>
    <dgm:cxn modelId="{824E4357-1DB3-4816-9C92-656ADC95BA23}" type="presOf" srcId="{3613A585-D9E1-4410-92F0-14E4F34B9C0F}" destId="{3A9579CB-FB17-42E3-9B82-43F3B63DE34D}" srcOrd="0" destOrd="0" presId="urn:microsoft.com/office/officeart/2005/8/layout/process2"/>
    <dgm:cxn modelId="{3EE08519-7B41-4555-9BBF-B4FE755E1175}" type="presOf" srcId="{CA73E87F-2745-412E-962E-DBD2CE355338}" destId="{99C237C9-78D1-4C8C-888D-28A1F6F04DBB}" srcOrd="0" destOrd="0" presId="urn:microsoft.com/office/officeart/2005/8/layout/process2"/>
    <dgm:cxn modelId="{16E44B3A-9362-424F-87BE-B0049531912B}" type="presOf" srcId="{B9A55F3F-FE8F-45D2-9A96-F51D01992CE8}" destId="{A4D72141-6CAD-4DA0-8440-2CA8BF8B548F}" srcOrd="0" destOrd="0" presId="urn:microsoft.com/office/officeart/2005/8/layout/process2"/>
    <dgm:cxn modelId="{5E7553BD-AF20-4651-AED0-B9AEC1D77FE6}" srcId="{B9A55F3F-FE8F-45D2-9A96-F51D01992CE8}" destId="{3613A585-D9E1-4410-92F0-14E4F34B9C0F}" srcOrd="1" destOrd="0" parTransId="{801C348A-2901-4AC0-8E7E-8FBAE8CD4DC8}" sibTransId="{A4BCDDC4-B84F-4732-82CD-07526B17FB34}"/>
    <dgm:cxn modelId="{3319EFB1-F607-4269-94A9-2FF626C59D70}" type="presParOf" srcId="{A4D72141-6CAD-4DA0-8440-2CA8BF8B548F}" destId="{2BFE65AB-13A0-492E-9FF7-0843899F66FE}" srcOrd="0" destOrd="0" presId="urn:microsoft.com/office/officeart/2005/8/layout/process2"/>
    <dgm:cxn modelId="{6212C6D4-CE9E-423E-813C-309976B6F28A}" type="presParOf" srcId="{A4D72141-6CAD-4DA0-8440-2CA8BF8B548F}" destId="{99C237C9-78D1-4C8C-888D-28A1F6F04DBB}" srcOrd="1" destOrd="0" presId="urn:microsoft.com/office/officeart/2005/8/layout/process2"/>
    <dgm:cxn modelId="{626FA588-7664-4334-B8A7-291B0259395A}" type="presParOf" srcId="{99C237C9-78D1-4C8C-888D-28A1F6F04DBB}" destId="{12444B2B-79CD-492C-8DA7-664CB81923F8}" srcOrd="0" destOrd="0" presId="urn:microsoft.com/office/officeart/2005/8/layout/process2"/>
    <dgm:cxn modelId="{6279952B-D13D-41D5-8A1D-4DBED0C0ECC1}" type="presParOf" srcId="{A4D72141-6CAD-4DA0-8440-2CA8BF8B548F}" destId="{3A9579CB-FB17-42E3-9B82-43F3B63DE34D}" srcOrd="2"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A55F3F-FE8F-45D2-9A96-F51D01992CE8}" type="doc">
      <dgm:prSet loTypeId="urn:microsoft.com/office/officeart/2005/8/layout/process2" loCatId="process" qsTypeId="urn:microsoft.com/office/officeart/2005/8/quickstyle/3d2" qsCatId="3D" csTypeId="urn:microsoft.com/office/officeart/2005/8/colors/accent1_2" csCatId="accent1" phldr="1"/>
      <dgm:spPr/>
    </dgm:pt>
    <dgm:pt modelId="{8B6C9647-DB3F-4B0B-97A9-CDE30FDB104B}">
      <dgm:prSet phldrT="[Text]"/>
      <dgm:spPr/>
      <dgm:t>
        <a:bodyPr/>
        <a:lstStyle/>
        <a:p>
          <a:r>
            <a:rPr lang="en-US" dirty="0" smtClean="0">
              <a:solidFill>
                <a:schemeClr val="accent2">
                  <a:lumMod val="75000"/>
                </a:schemeClr>
              </a:solidFill>
            </a:rPr>
            <a:t>Stipulated Agreement</a:t>
          </a:r>
        </a:p>
      </dgm:t>
    </dgm:pt>
    <dgm:pt modelId="{1EF56D87-2162-4F60-BA77-DE90F9B9E432}" type="parTrans" cxnId="{6442A61C-F819-4B4A-A4C8-4E21D439E5AA}">
      <dgm:prSet/>
      <dgm:spPr/>
      <dgm:t>
        <a:bodyPr/>
        <a:lstStyle/>
        <a:p>
          <a:endParaRPr lang="en-US"/>
        </a:p>
      </dgm:t>
    </dgm:pt>
    <dgm:pt modelId="{CA73E87F-2745-412E-962E-DBD2CE355338}" type="sibTrans" cxnId="{6442A61C-F819-4B4A-A4C8-4E21D439E5AA}">
      <dgm:prSet/>
      <dgm:spPr/>
      <dgm:t>
        <a:bodyPr/>
        <a:lstStyle/>
        <a:p>
          <a:endParaRPr lang="en-US"/>
        </a:p>
      </dgm:t>
    </dgm:pt>
    <dgm:pt modelId="{3613A585-D9E1-4410-92F0-14E4F34B9C0F}">
      <dgm:prSet phldrT="[Text]"/>
      <dgm:spPr/>
      <dgm:t>
        <a:bodyPr/>
        <a:lstStyle/>
        <a:p>
          <a:r>
            <a:rPr lang="en-US" dirty="0" smtClean="0">
              <a:solidFill>
                <a:schemeClr val="accent2">
                  <a:lumMod val="75000"/>
                </a:schemeClr>
              </a:solidFill>
            </a:rPr>
            <a:t>Board Approval</a:t>
          </a:r>
          <a:endParaRPr lang="en-US" dirty="0">
            <a:solidFill>
              <a:schemeClr val="accent2">
                <a:lumMod val="75000"/>
              </a:schemeClr>
            </a:solidFill>
          </a:endParaRPr>
        </a:p>
      </dgm:t>
    </dgm:pt>
    <dgm:pt modelId="{801C348A-2901-4AC0-8E7E-8FBAE8CD4DC8}" type="parTrans" cxnId="{5E7553BD-AF20-4651-AED0-B9AEC1D77FE6}">
      <dgm:prSet/>
      <dgm:spPr/>
      <dgm:t>
        <a:bodyPr/>
        <a:lstStyle/>
        <a:p>
          <a:endParaRPr lang="en-US"/>
        </a:p>
      </dgm:t>
    </dgm:pt>
    <dgm:pt modelId="{A4BCDDC4-B84F-4732-82CD-07526B17FB34}" type="sibTrans" cxnId="{5E7553BD-AF20-4651-AED0-B9AEC1D77FE6}">
      <dgm:prSet/>
      <dgm:spPr/>
      <dgm:t>
        <a:bodyPr/>
        <a:lstStyle/>
        <a:p>
          <a:endParaRPr lang="en-US"/>
        </a:p>
      </dgm:t>
    </dgm:pt>
    <dgm:pt modelId="{A4D72141-6CAD-4DA0-8440-2CA8BF8B548F}" type="pres">
      <dgm:prSet presAssocID="{B9A55F3F-FE8F-45D2-9A96-F51D01992CE8}" presName="linearFlow" presStyleCnt="0">
        <dgm:presLayoutVars>
          <dgm:resizeHandles val="exact"/>
        </dgm:presLayoutVars>
      </dgm:prSet>
      <dgm:spPr/>
    </dgm:pt>
    <dgm:pt modelId="{2BFE65AB-13A0-492E-9FF7-0843899F66FE}" type="pres">
      <dgm:prSet presAssocID="{8B6C9647-DB3F-4B0B-97A9-CDE30FDB104B}" presName="node" presStyleLbl="node1" presStyleIdx="0" presStyleCnt="2">
        <dgm:presLayoutVars>
          <dgm:bulletEnabled val="1"/>
        </dgm:presLayoutVars>
      </dgm:prSet>
      <dgm:spPr/>
      <dgm:t>
        <a:bodyPr/>
        <a:lstStyle/>
        <a:p>
          <a:endParaRPr lang="en-US"/>
        </a:p>
      </dgm:t>
    </dgm:pt>
    <dgm:pt modelId="{99C237C9-78D1-4C8C-888D-28A1F6F04DBB}" type="pres">
      <dgm:prSet presAssocID="{CA73E87F-2745-412E-962E-DBD2CE355338}" presName="sibTrans" presStyleLbl="sibTrans2D1" presStyleIdx="0" presStyleCnt="1"/>
      <dgm:spPr/>
      <dgm:t>
        <a:bodyPr/>
        <a:lstStyle/>
        <a:p>
          <a:endParaRPr lang="en-US"/>
        </a:p>
      </dgm:t>
    </dgm:pt>
    <dgm:pt modelId="{12444B2B-79CD-492C-8DA7-664CB81923F8}" type="pres">
      <dgm:prSet presAssocID="{CA73E87F-2745-412E-962E-DBD2CE355338}" presName="connectorText" presStyleLbl="sibTrans2D1" presStyleIdx="0" presStyleCnt="1"/>
      <dgm:spPr/>
      <dgm:t>
        <a:bodyPr/>
        <a:lstStyle/>
        <a:p>
          <a:endParaRPr lang="en-US"/>
        </a:p>
      </dgm:t>
    </dgm:pt>
    <dgm:pt modelId="{3A9579CB-FB17-42E3-9B82-43F3B63DE34D}" type="pres">
      <dgm:prSet presAssocID="{3613A585-D9E1-4410-92F0-14E4F34B9C0F}" presName="node" presStyleLbl="node1" presStyleIdx="1" presStyleCnt="2">
        <dgm:presLayoutVars>
          <dgm:bulletEnabled val="1"/>
        </dgm:presLayoutVars>
      </dgm:prSet>
      <dgm:spPr/>
      <dgm:t>
        <a:bodyPr/>
        <a:lstStyle/>
        <a:p>
          <a:endParaRPr lang="en-US"/>
        </a:p>
      </dgm:t>
    </dgm:pt>
  </dgm:ptLst>
  <dgm:cxnLst>
    <dgm:cxn modelId="{6442A61C-F819-4B4A-A4C8-4E21D439E5AA}" srcId="{B9A55F3F-FE8F-45D2-9A96-F51D01992CE8}" destId="{8B6C9647-DB3F-4B0B-97A9-CDE30FDB104B}" srcOrd="0" destOrd="0" parTransId="{1EF56D87-2162-4F60-BA77-DE90F9B9E432}" sibTransId="{CA73E87F-2745-412E-962E-DBD2CE355338}"/>
    <dgm:cxn modelId="{506FF1BE-C3BC-4A9E-9DFB-483FE40F9E18}" type="presOf" srcId="{CA73E87F-2745-412E-962E-DBD2CE355338}" destId="{99C237C9-78D1-4C8C-888D-28A1F6F04DBB}" srcOrd="0" destOrd="0" presId="urn:microsoft.com/office/officeart/2005/8/layout/process2"/>
    <dgm:cxn modelId="{4256AB17-2535-4EF7-8C81-AFA331EA3181}" type="presOf" srcId="{8B6C9647-DB3F-4B0B-97A9-CDE30FDB104B}" destId="{2BFE65AB-13A0-492E-9FF7-0843899F66FE}" srcOrd="0" destOrd="0" presId="urn:microsoft.com/office/officeart/2005/8/layout/process2"/>
    <dgm:cxn modelId="{3FB2490B-9CB1-4E99-91E5-3399C7F6604D}" type="presOf" srcId="{3613A585-D9E1-4410-92F0-14E4F34B9C0F}" destId="{3A9579CB-FB17-42E3-9B82-43F3B63DE34D}" srcOrd="0" destOrd="0" presId="urn:microsoft.com/office/officeart/2005/8/layout/process2"/>
    <dgm:cxn modelId="{5E7553BD-AF20-4651-AED0-B9AEC1D77FE6}" srcId="{B9A55F3F-FE8F-45D2-9A96-F51D01992CE8}" destId="{3613A585-D9E1-4410-92F0-14E4F34B9C0F}" srcOrd="1" destOrd="0" parTransId="{801C348A-2901-4AC0-8E7E-8FBAE8CD4DC8}" sibTransId="{A4BCDDC4-B84F-4732-82CD-07526B17FB34}"/>
    <dgm:cxn modelId="{0D34C126-9B1A-4942-B295-629543389F42}" type="presOf" srcId="{B9A55F3F-FE8F-45D2-9A96-F51D01992CE8}" destId="{A4D72141-6CAD-4DA0-8440-2CA8BF8B548F}" srcOrd="0" destOrd="0" presId="urn:microsoft.com/office/officeart/2005/8/layout/process2"/>
    <dgm:cxn modelId="{B4392918-1C21-46A8-A25A-47F3FA0A1ED3}" type="presOf" srcId="{CA73E87F-2745-412E-962E-DBD2CE355338}" destId="{12444B2B-79CD-492C-8DA7-664CB81923F8}" srcOrd="1" destOrd="0" presId="urn:microsoft.com/office/officeart/2005/8/layout/process2"/>
    <dgm:cxn modelId="{896738C9-2773-4B8A-AD27-A47578BDA874}" type="presParOf" srcId="{A4D72141-6CAD-4DA0-8440-2CA8BF8B548F}" destId="{2BFE65AB-13A0-492E-9FF7-0843899F66FE}" srcOrd="0" destOrd="0" presId="urn:microsoft.com/office/officeart/2005/8/layout/process2"/>
    <dgm:cxn modelId="{5CCAB3A1-1A90-499C-AC10-E8074AF82C7C}" type="presParOf" srcId="{A4D72141-6CAD-4DA0-8440-2CA8BF8B548F}" destId="{99C237C9-78D1-4C8C-888D-28A1F6F04DBB}" srcOrd="1" destOrd="0" presId="urn:microsoft.com/office/officeart/2005/8/layout/process2"/>
    <dgm:cxn modelId="{947DCE3F-9241-4671-A3BF-E805407362CA}" type="presParOf" srcId="{99C237C9-78D1-4C8C-888D-28A1F6F04DBB}" destId="{12444B2B-79CD-492C-8DA7-664CB81923F8}" srcOrd="0" destOrd="0" presId="urn:microsoft.com/office/officeart/2005/8/layout/process2"/>
    <dgm:cxn modelId="{A894289B-129F-4B47-A6CC-6085BF1C53B4}" type="presParOf" srcId="{A4D72141-6CAD-4DA0-8440-2CA8BF8B548F}" destId="{3A9579CB-FB17-42E3-9B82-43F3B63DE34D}" srcOrd="2" destOrd="0" presId="urn:microsoft.com/office/officeart/2005/8/layout/process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A55F3F-FE8F-45D2-9A96-F51D01992CE8}" type="doc">
      <dgm:prSet loTypeId="urn:microsoft.com/office/officeart/2005/8/layout/process2" loCatId="process" qsTypeId="urn:microsoft.com/office/officeart/2005/8/quickstyle/3d2" qsCatId="3D" csTypeId="urn:microsoft.com/office/officeart/2005/8/colors/accent1_2" csCatId="accent1" phldr="1"/>
      <dgm:spPr/>
    </dgm:pt>
    <dgm:pt modelId="{8B6C9647-DB3F-4B0B-97A9-CDE30FDB104B}">
      <dgm:prSet phldrT="[Text]"/>
      <dgm:spPr/>
      <dgm:t>
        <a:bodyPr/>
        <a:lstStyle/>
        <a:p>
          <a:r>
            <a:rPr lang="en-US" b="1" dirty="0" smtClean="0">
              <a:solidFill>
                <a:schemeClr val="accent2">
                  <a:lumMod val="75000"/>
                </a:schemeClr>
              </a:solidFill>
            </a:rPr>
            <a:t>NON-LICENSEE</a:t>
          </a:r>
        </a:p>
      </dgm:t>
    </dgm:pt>
    <dgm:pt modelId="{1EF56D87-2162-4F60-BA77-DE90F9B9E432}" type="parTrans" cxnId="{6442A61C-F819-4B4A-A4C8-4E21D439E5AA}">
      <dgm:prSet/>
      <dgm:spPr/>
      <dgm:t>
        <a:bodyPr/>
        <a:lstStyle/>
        <a:p>
          <a:endParaRPr lang="en-US"/>
        </a:p>
      </dgm:t>
    </dgm:pt>
    <dgm:pt modelId="{CA73E87F-2745-412E-962E-DBD2CE355338}" type="sibTrans" cxnId="{6442A61C-F819-4B4A-A4C8-4E21D439E5AA}">
      <dgm:prSet/>
      <dgm:spPr/>
      <dgm:t>
        <a:bodyPr/>
        <a:lstStyle/>
        <a:p>
          <a:endParaRPr lang="en-US"/>
        </a:p>
      </dgm:t>
    </dgm:pt>
    <dgm:pt modelId="{A4D72141-6CAD-4DA0-8440-2CA8BF8B548F}" type="pres">
      <dgm:prSet presAssocID="{B9A55F3F-FE8F-45D2-9A96-F51D01992CE8}" presName="linearFlow" presStyleCnt="0">
        <dgm:presLayoutVars>
          <dgm:resizeHandles val="exact"/>
        </dgm:presLayoutVars>
      </dgm:prSet>
      <dgm:spPr/>
    </dgm:pt>
    <dgm:pt modelId="{2BFE65AB-13A0-492E-9FF7-0843899F66FE}" type="pres">
      <dgm:prSet presAssocID="{8B6C9647-DB3F-4B0B-97A9-CDE30FDB104B}" presName="node" presStyleLbl="node1" presStyleIdx="0" presStyleCnt="1" custScaleX="154990" custLinFactY="-100000" custLinFactNeighborX="8611" custLinFactNeighborY="-116781">
        <dgm:presLayoutVars>
          <dgm:bulletEnabled val="1"/>
        </dgm:presLayoutVars>
      </dgm:prSet>
      <dgm:spPr/>
      <dgm:t>
        <a:bodyPr/>
        <a:lstStyle/>
        <a:p>
          <a:endParaRPr lang="en-US"/>
        </a:p>
      </dgm:t>
    </dgm:pt>
  </dgm:ptLst>
  <dgm:cxnLst>
    <dgm:cxn modelId="{6442A61C-F819-4B4A-A4C8-4E21D439E5AA}" srcId="{B9A55F3F-FE8F-45D2-9A96-F51D01992CE8}" destId="{8B6C9647-DB3F-4B0B-97A9-CDE30FDB104B}" srcOrd="0" destOrd="0" parTransId="{1EF56D87-2162-4F60-BA77-DE90F9B9E432}" sibTransId="{CA73E87F-2745-412E-962E-DBD2CE355338}"/>
    <dgm:cxn modelId="{0E81915D-D750-4BAE-A44A-D70B4982B4D8}" type="presOf" srcId="{B9A55F3F-FE8F-45D2-9A96-F51D01992CE8}" destId="{A4D72141-6CAD-4DA0-8440-2CA8BF8B548F}" srcOrd="0" destOrd="0" presId="urn:microsoft.com/office/officeart/2005/8/layout/process2"/>
    <dgm:cxn modelId="{5D751C24-ABC6-4765-BC5A-E6711D510FBB}" type="presOf" srcId="{8B6C9647-DB3F-4B0B-97A9-CDE30FDB104B}" destId="{2BFE65AB-13A0-492E-9FF7-0843899F66FE}" srcOrd="0" destOrd="0" presId="urn:microsoft.com/office/officeart/2005/8/layout/process2"/>
    <dgm:cxn modelId="{DEA6E1CB-DA79-474C-A4AB-2BB9B7D456E2}" type="presParOf" srcId="{A4D72141-6CAD-4DA0-8440-2CA8BF8B548F}" destId="{2BFE65AB-13A0-492E-9FF7-0843899F66FE}" srcOrd="0" destOrd="0" presId="urn:microsoft.com/office/officeart/2005/8/layout/process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A55F3F-FE8F-45D2-9A96-F51D01992CE8}" type="doc">
      <dgm:prSet loTypeId="urn:microsoft.com/office/officeart/2005/8/layout/process2" loCatId="process" qsTypeId="urn:microsoft.com/office/officeart/2005/8/quickstyle/3d2" qsCatId="3D" csTypeId="urn:microsoft.com/office/officeart/2005/8/colors/accent1_2" csCatId="accent1" phldr="1"/>
      <dgm:spPr/>
    </dgm:pt>
    <dgm:pt modelId="{8B6C9647-DB3F-4B0B-97A9-CDE30FDB104B}">
      <dgm:prSet phldrT="[Text]"/>
      <dgm:spPr/>
      <dgm:t>
        <a:bodyPr/>
        <a:lstStyle/>
        <a:p>
          <a:r>
            <a:rPr lang="en-US" b="1" dirty="0" smtClean="0">
              <a:solidFill>
                <a:schemeClr val="accent2">
                  <a:lumMod val="75000"/>
                </a:schemeClr>
              </a:solidFill>
            </a:rPr>
            <a:t>Criminal Prosecution</a:t>
          </a:r>
        </a:p>
      </dgm:t>
    </dgm:pt>
    <dgm:pt modelId="{1EF56D87-2162-4F60-BA77-DE90F9B9E432}" type="parTrans" cxnId="{6442A61C-F819-4B4A-A4C8-4E21D439E5AA}">
      <dgm:prSet/>
      <dgm:spPr/>
      <dgm:t>
        <a:bodyPr/>
        <a:lstStyle/>
        <a:p>
          <a:endParaRPr lang="en-US"/>
        </a:p>
      </dgm:t>
    </dgm:pt>
    <dgm:pt modelId="{CA73E87F-2745-412E-962E-DBD2CE355338}" type="sibTrans" cxnId="{6442A61C-F819-4B4A-A4C8-4E21D439E5AA}">
      <dgm:prSet/>
      <dgm:spPr/>
      <dgm:t>
        <a:bodyPr/>
        <a:lstStyle/>
        <a:p>
          <a:endParaRPr lang="en-US"/>
        </a:p>
      </dgm:t>
    </dgm:pt>
    <dgm:pt modelId="{A4D72141-6CAD-4DA0-8440-2CA8BF8B548F}" type="pres">
      <dgm:prSet presAssocID="{B9A55F3F-FE8F-45D2-9A96-F51D01992CE8}" presName="linearFlow" presStyleCnt="0">
        <dgm:presLayoutVars>
          <dgm:resizeHandles val="exact"/>
        </dgm:presLayoutVars>
      </dgm:prSet>
      <dgm:spPr/>
    </dgm:pt>
    <dgm:pt modelId="{2BFE65AB-13A0-492E-9FF7-0843899F66FE}" type="pres">
      <dgm:prSet presAssocID="{8B6C9647-DB3F-4B0B-97A9-CDE30FDB104B}" presName="node" presStyleLbl="node1" presStyleIdx="0" presStyleCnt="1" custScaleX="154990" custLinFactNeighborX="34442" custLinFactNeighborY="-12068">
        <dgm:presLayoutVars>
          <dgm:bulletEnabled val="1"/>
        </dgm:presLayoutVars>
      </dgm:prSet>
      <dgm:spPr/>
      <dgm:t>
        <a:bodyPr/>
        <a:lstStyle/>
        <a:p>
          <a:endParaRPr lang="en-US"/>
        </a:p>
      </dgm:t>
    </dgm:pt>
  </dgm:ptLst>
  <dgm:cxnLst>
    <dgm:cxn modelId="{6442A61C-F819-4B4A-A4C8-4E21D439E5AA}" srcId="{B9A55F3F-FE8F-45D2-9A96-F51D01992CE8}" destId="{8B6C9647-DB3F-4B0B-97A9-CDE30FDB104B}" srcOrd="0" destOrd="0" parTransId="{1EF56D87-2162-4F60-BA77-DE90F9B9E432}" sibTransId="{CA73E87F-2745-412E-962E-DBD2CE355338}"/>
    <dgm:cxn modelId="{561AF716-A3B8-485E-AFBE-7376CCC9C41A}" type="presOf" srcId="{B9A55F3F-FE8F-45D2-9A96-F51D01992CE8}" destId="{A4D72141-6CAD-4DA0-8440-2CA8BF8B548F}" srcOrd="0" destOrd="0" presId="urn:microsoft.com/office/officeart/2005/8/layout/process2"/>
    <dgm:cxn modelId="{9ED9F4F5-B825-4D4B-983C-AE8515567F02}" type="presOf" srcId="{8B6C9647-DB3F-4B0B-97A9-CDE30FDB104B}" destId="{2BFE65AB-13A0-492E-9FF7-0843899F66FE}" srcOrd="0" destOrd="0" presId="urn:microsoft.com/office/officeart/2005/8/layout/process2"/>
    <dgm:cxn modelId="{D56EDCB0-5B10-4381-A8F1-A05389C53287}" type="presParOf" srcId="{A4D72141-6CAD-4DA0-8440-2CA8BF8B548F}" destId="{2BFE65AB-13A0-492E-9FF7-0843899F66FE}" srcOrd="0" destOrd="0" presId="urn:microsoft.com/office/officeart/2005/8/layout/process2"/>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9A55F3F-FE8F-45D2-9A96-F51D01992CE8}" type="doc">
      <dgm:prSet loTypeId="urn:microsoft.com/office/officeart/2005/8/layout/process2" loCatId="process" qsTypeId="urn:microsoft.com/office/officeart/2005/8/quickstyle/3d2" qsCatId="3D" csTypeId="urn:microsoft.com/office/officeart/2005/8/colors/accent1_2" csCatId="accent1" phldr="1"/>
      <dgm:spPr/>
    </dgm:pt>
    <dgm:pt modelId="{8B6C9647-DB3F-4B0B-97A9-CDE30FDB104B}">
      <dgm:prSet phldrT="[Text]"/>
      <dgm:spPr/>
      <dgm:t>
        <a:bodyPr/>
        <a:lstStyle/>
        <a:p>
          <a:r>
            <a:rPr lang="en-US" b="1" dirty="0" smtClean="0">
              <a:solidFill>
                <a:schemeClr val="accent2">
                  <a:lumMod val="75000"/>
                </a:schemeClr>
              </a:solidFill>
            </a:rPr>
            <a:t>Close</a:t>
          </a:r>
        </a:p>
      </dgm:t>
    </dgm:pt>
    <dgm:pt modelId="{1EF56D87-2162-4F60-BA77-DE90F9B9E432}" type="parTrans" cxnId="{6442A61C-F819-4B4A-A4C8-4E21D439E5AA}">
      <dgm:prSet/>
      <dgm:spPr/>
      <dgm:t>
        <a:bodyPr/>
        <a:lstStyle/>
        <a:p>
          <a:endParaRPr lang="en-US"/>
        </a:p>
      </dgm:t>
    </dgm:pt>
    <dgm:pt modelId="{CA73E87F-2745-412E-962E-DBD2CE355338}" type="sibTrans" cxnId="{6442A61C-F819-4B4A-A4C8-4E21D439E5AA}">
      <dgm:prSet/>
      <dgm:spPr/>
      <dgm:t>
        <a:bodyPr/>
        <a:lstStyle/>
        <a:p>
          <a:endParaRPr lang="en-US"/>
        </a:p>
      </dgm:t>
    </dgm:pt>
    <dgm:pt modelId="{A4D72141-6CAD-4DA0-8440-2CA8BF8B548F}" type="pres">
      <dgm:prSet presAssocID="{B9A55F3F-FE8F-45D2-9A96-F51D01992CE8}" presName="linearFlow" presStyleCnt="0">
        <dgm:presLayoutVars>
          <dgm:resizeHandles val="exact"/>
        </dgm:presLayoutVars>
      </dgm:prSet>
      <dgm:spPr/>
    </dgm:pt>
    <dgm:pt modelId="{2BFE65AB-13A0-492E-9FF7-0843899F66FE}" type="pres">
      <dgm:prSet presAssocID="{8B6C9647-DB3F-4B0B-97A9-CDE30FDB104B}" presName="node" presStyleLbl="node1" presStyleIdx="0" presStyleCnt="1" custScaleX="154990">
        <dgm:presLayoutVars>
          <dgm:bulletEnabled val="1"/>
        </dgm:presLayoutVars>
      </dgm:prSet>
      <dgm:spPr/>
      <dgm:t>
        <a:bodyPr/>
        <a:lstStyle/>
        <a:p>
          <a:endParaRPr lang="en-US"/>
        </a:p>
      </dgm:t>
    </dgm:pt>
  </dgm:ptLst>
  <dgm:cxnLst>
    <dgm:cxn modelId="{6442A61C-F819-4B4A-A4C8-4E21D439E5AA}" srcId="{B9A55F3F-FE8F-45D2-9A96-F51D01992CE8}" destId="{8B6C9647-DB3F-4B0B-97A9-CDE30FDB104B}" srcOrd="0" destOrd="0" parTransId="{1EF56D87-2162-4F60-BA77-DE90F9B9E432}" sibTransId="{CA73E87F-2745-412E-962E-DBD2CE355338}"/>
    <dgm:cxn modelId="{90BB9D42-CCB0-4848-B573-A5F6A1F401A0}" type="presOf" srcId="{8B6C9647-DB3F-4B0B-97A9-CDE30FDB104B}" destId="{2BFE65AB-13A0-492E-9FF7-0843899F66FE}" srcOrd="0" destOrd="0" presId="urn:microsoft.com/office/officeart/2005/8/layout/process2"/>
    <dgm:cxn modelId="{7F705BAA-62C3-4733-BDB1-75BBD99C7D68}" type="presOf" srcId="{B9A55F3F-FE8F-45D2-9A96-F51D01992CE8}" destId="{A4D72141-6CAD-4DA0-8440-2CA8BF8B548F}" srcOrd="0" destOrd="0" presId="urn:microsoft.com/office/officeart/2005/8/layout/process2"/>
    <dgm:cxn modelId="{08F83C8A-1608-4491-85BB-46E69B506865}" type="presParOf" srcId="{A4D72141-6CAD-4DA0-8440-2CA8BF8B548F}" destId="{2BFE65AB-13A0-492E-9FF7-0843899F66FE}" srcOrd="0" destOrd="0" presId="urn:microsoft.com/office/officeart/2005/8/layout/process2"/>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E35CA-478E-486F-BABB-EAB851F8F933}">
      <dsp:nvSpPr>
        <dsp:cNvPr id="0" name=""/>
        <dsp:cNvSpPr/>
      </dsp:nvSpPr>
      <dsp:spPr>
        <a:xfrm>
          <a:off x="0" y="7271346"/>
          <a:ext cx="5257800" cy="954360"/>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Within 15 days</a:t>
          </a:r>
          <a:endParaRPr lang="en-US" sz="1200" kern="1200" dirty="0"/>
        </a:p>
      </dsp:txBody>
      <dsp:txXfrm>
        <a:off x="0" y="7271346"/>
        <a:ext cx="5257800" cy="515354"/>
      </dsp:txXfrm>
    </dsp:sp>
    <dsp:sp modelId="{3E6179B7-53FF-492F-A814-F4AFBA13EB55}">
      <dsp:nvSpPr>
        <dsp:cNvPr id="0" name=""/>
        <dsp:cNvSpPr/>
      </dsp:nvSpPr>
      <dsp:spPr>
        <a:xfrm>
          <a:off x="0" y="7767614"/>
          <a:ext cx="5257800" cy="439005"/>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Decision and Order Served on Respondent</a:t>
          </a:r>
          <a:endParaRPr lang="en-US" sz="1200" kern="1200" dirty="0"/>
        </a:p>
      </dsp:txBody>
      <dsp:txXfrm>
        <a:off x="0" y="7767614"/>
        <a:ext cx="5257800" cy="439005"/>
      </dsp:txXfrm>
    </dsp:sp>
    <dsp:sp modelId="{3D2EE988-E7E3-4D4D-A5F0-414609E4F25B}">
      <dsp:nvSpPr>
        <dsp:cNvPr id="0" name=""/>
        <dsp:cNvSpPr/>
      </dsp:nvSpPr>
      <dsp:spPr>
        <a:xfrm rot="10800000">
          <a:off x="0" y="5817856"/>
          <a:ext cx="5257800" cy="1467806"/>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Within 90 Days</a:t>
          </a:r>
          <a:endParaRPr lang="en-US" sz="1200" kern="1200" dirty="0"/>
        </a:p>
      </dsp:txBody>
      <dsp:txXfrm rot="-10800000">
        <a:off x="0" y="5817856"/>
        <a:ext cx="5257800" cy="515199"/>
      </dsp:txXfrm>
    </dsp:sp>
    <dsp:sp modelId="{5A4D4856-A56C-4D94-A549-5D3BBD592EE7}">
      <dsp:nvSpPr>
        <dsp:cNvPr id="0" name=""/>
        <dsp:cNvSpPr/>
      </dsp:nvSpPr>
      <dsp:spPr>
        <a:xfrm>
          <a:off x="0" y="6333056"/>
          <a:ext cx="2628899"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Within 30 days – Hearing Officer’s Report</a:t>
          </a:r>
          <a:endParaRPr lang="en-US" sz="1200" kern="1200" dirty="0"/>
        </a:p>
      </dsp:txBody>
      <dsp:txXfrm>
        <a:off x="0" y="6333056"/>
        <a:ext cx="2628899" cy="438874"/>
      </dsp:txXfrm>
    </dsp:sp>
    <dsp:sp modelId="{2A6E7F18-F6F6-4B40-A903-AE1084C169BE}">
      <dsp:nvSpPr>
        <dsp:cNvPr id="0" name=""/>
        <dsp:cNvSpPr/>
      </dsp:nvSpPr>
      <dsp:spPr>
        <a:xfrm>
          <a:off x="2628900" y="6333056"/>
          <a:ext cx="2628899"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Within 60 days - Board Decision Rendered</a:t>
          </a:r>
          <a:endParaRPr lang="en-US" sz="1200" kern="1200" dirty="0"/>
        </a:p>
      </dsp:txBody>
      <dsp:txXfrm>
        <a:off x="2628900" y="6333056"/>
        <a:ext cx="2628899" cy="438874"/>
      </dsp:txXfrm>
    </dsp:sp>
    <dsp:sp modelId="{8D1225E8-E2E2-45E9-A6DF-722492AAFC01}">
      <dsp:nvSpPr>
        <dsp:cNvPr id="0" name=""/>
        <dsp:cNvSpPr/>
      </dsp:nvSpPr>
      <dsp:spPr>
        <a:xfrm rot="10800000">
          <a:off x="0" y="4364365"/>
          <a:ext cx="5257800" cy="1467806"/>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No Sooner than 15 days, No Later than 60 days after service to Respondent</a:t>
          </a:r>
          <a:endParaRPr lang="en-US" sz="1200" kern="1200" dirty="0"/>
        </a:p>
      </dsp:txBody>
      <dsp:txXfrm rot="-10800000">
        <a:off x="0" y="4364365"/>
        <a:ext cx="5257800" cy="515199"/>
      </dsp:txXfrm>
    </dsp:sp>
    <dsp:sp modelId="{E43EC8D5-8178-4E1F-9073-629B5A747963}">
      <dsp:nvSpPr>
        <dsp:cNvPr id="0" name=""/>
        <dsp:cNvSpPr/>
      </dsp:nvSpPr>
      <dsp:spPr>
        <a:xfrm>
          <a:off x="0" y="4879565"/>
          <a:ext cx="5257800"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Hearing	</a:t>
          </a:r>
          <a:endParaRPr lang="en-US" sz="1200" kern="1200" dirty="0"/>
        </a:p>
      </dsp:txBody>
      <dsp:txXfrm>
        <a:off x="0" y="4879565"/>
        <a:ext cx="5257800" cy="438874"/>
      </dsp:txXfrm>
    </dsp:sp>
    <dsp:sp modelId="{F21FA6DE-07EB-4FBD-AC74-3DD2C1F007EF}">
      <dsp:nvSpPr>
        <dsp:cNvPr id="0" name=""/>
        <dsp:cNvSpPr/>
      </dsp:nvSpPr>
      <dsp:spPr>
        <a:xfrm rot="10800000">
          <a:off x="0" y="2910874"/>
          <a:ext cx="5257800" cy="1467806"/>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Within 20 days after Respondent’s request  for Hearing</a:t>
          </a:r>
          <a:endParaRPr lang="en-US" sz="1200" kern="1200" dirty="0"/>
        </a:p>
      </dsp:txBody>
      <dsp:txXfrm rot="-10800000">
        <a:off x="0" y="2910874"/>
        <a:ext cx="5257800" cy="515199"/>
      </dsp:txXfrm>
    </dsp:sp>
    <dsp:sp modelId="{96215E4B-DBF2-42BB-A746-2CBA95FBF2A5}">
      <dsp:nvSpPr>
        <dsp:cNvPr id="0" name=""/>
        <dsp:cNvSpPr/>
      </dsp:nvSpPr>
      <dsp:spPr>
        <a:xfrm>
          <a:off x="0" y="3426074"/>
          <a:ext cx="5257800"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Notice of Hearing Served on Respondent</a:t>
          </a:r>
          <a:endParaRPr lang="en-US" sz="1200" kern="1200" dirty="0"/>
        </a:p>
      </dsp:txBody>
      <dsp:txXfrm>
        <a:off x="0" y="3426074"/>
        <a:ext cx="5257800" cy="438874"/>
      </dsp:txXfrm>
    </dsp:sp>
    <dsp:sp modelId="{4138A632-639A-40B5-A0F1-9DCE040A6A12}">
      <dsp:nvSpPr>
        <dsp:cNvPr id="0" name=""/>
        <dsp:cNvSpPr/>
      </dsp:nvSpPr>
      <dsp:spPr>
        <a:xfrm rot="10800000">
          <a:off x="0" y="1457383"/>
          <a:ext cx="5257800" cy="1467806"/>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Within 20 days after NCA served to Respondent</a:t>
          </a:r>
          <a:endParaRPr lang="en-US" sz="1200" kern="1200" dirty="0"/>
        </a:p>
      </dsp:txBody>
      <dsp:txXfrm rot="-10800000">
        <a:off x="0" y="1457383"/>
        <a:ext cx="5257800" cy="515199"/>
      </dsp:txXfrm>
    </dsp:sp>
    <dsp:sp modelId="{2662492F-2BAE-424E-AF77-77EBF03DF9F8}">
      <dsp:nvSpPr>
        <dsp:cNvPr id="0" name=""/>
        <dsp:cNvSpPr/>
      </dsp:nvSpPr>
      <dsp:spPr>
        <a:xfrm>
          <a:off x="0" y="1972583"/>
          <a:ext cx="5257800"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Respondent Deposits in Mail a Request for a Hearing</a:t>
          </a:r>
          <a:endParaRPr lang="en-US" sz="1200" kern="1200" dirty="0"/>
        </a:p>
      </dsp:txBody>
      <dsp:txXfrm>
        <a:off x="0" y="1972583"/>
        <a:ext cx="5257800" cy="438874"/>
      </dsp:txXfrm>
    </dsp:sp>
    <dsp:sp modelId="{B33960FF-2B9D-4925-9899-39577B2545BE}">
      <dsp:nvSpPr>
        <dsp:cNvPr id="0" name=""/>
        <dsp:cNvSpPr/>
      </dsp:nvSpPr>
      <dsp:spPr>
        <a:xfrm rot="10800000">
          <a:off x="0" y="3892"/>
          <a:ext cx="5257800" cy="1467806"/>
        </a:xfrm>
        <a:prstGeom prst="upArrowCallou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Within 2 years</a:t>
          </a:r>
          <a:endParaRPr lang="en-US" sz="1200" kern="1200" dirty="0"/>
        </a:p>
      </dsp:txBody>
      <dsp:txXfrm rot="-10800000">
        <a:off x="0" y="3892"/>
        <a:ext cx="5257800" cy="515199"/>
      </dsp:txXfrm>
    </dsp:sp>
    <dsp:sp modelId="{74AEA9C4-3C99-4FA9-9262-8EFDADBFA93E}">
      <dsp:nvSpPr>
        <dsp:cNvPr id="0" name=""/>
        <dsp:cNvSpPr/>
      </dsp:nvSpPr>
      <dsp:spPr>
        <a:xfrm>
          <a:off x="2567" y="519092"/>
          <a:ext cx="1750888"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Discovery of Violation by the Board</a:t>
          </a:r>
          <a:endParaRPr lang="en-US" sz="1200" kern="1200" dirty="0"/>
        </a:p>
      </dsp:txBody>
      <dsp:txXfrm>
        <a:off x="2567" y="519092"/>
        <a:ext cx="1750888" cy="438874"/>
      </dsp:txXfrm>
    </dsp:sp>
    <dsp:sp modelId="{8F8E9B0E-2BDF-42D1-B0EB-3624954AA295}">
      <dsp:nvSpPr>
        <dsp:cNvPr id="0" name=""/>
        <dsp:cNvSpPr/>
      </dsp:nvSpPr>
      <dsp:spPr>
        <a:xfrm>
          <a:off x="1753455" y="519092"/>
          <a:ext cx="1750888"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NCA Issued</a:t>
          </a:r>
        </a:p>
      </dsp:txBody>
      <dsp:txXfrm>
        <a:off x="1753455" y="519092"/>
        <a:ext cx="1750888" cy="438874"/>
      </dsp:txXfrm>
    </dsp:sp>
    <dsp:sp modelId="{A3731AE0-DF02-4244-992F-F778D8AB34B6}">
      <dsp:nvSpPr>
        <dsp:cNvPr id="0" name=""/>
        <dsp:cNvSpPr/>
      </dsp:nvSpPr>
      <dsp:spPr>
        <a:xfrm>
          <a:off x="3504344" y="519092"/>
          <a:ext cx="1750888" cy="438874"/>
        </a:xfrm>
        <a:prstGeom prst="rect">
          <a:avLst/>
        </a:prstGeom>
        <a:solidFill>
          <a:schemeClr val="lt1">
            <a:alpha val="90000"/>
            <a:tint val="40000"/>
            <a:hueOff val="0"/>
            <a:satOff val="0"/>
            <a:lumOff val="0"/>
            <a:alphaOff val="0"/>
          </a:schemeClr>
        </a:solidFill>
        <a:ln w="9525" cap="flat" cmpd="sng" algn="ctr">
          <a:solidFill>
            <a:schemeClr val="accent2">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NCA Served to Respondent</a:t>
          </a:r>
        </a:p>
      </dsp:txBody>
      <dsp:txXfrm>
        <a:off x="3504344" y="519092"/>
        <a:ext cx="1750888" cy="438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0231E-3037-4555-99A5-91FB473D63E9}">
      <dsp:nvSpPr>
        <dsp:cNvPr id="0" name=""/>
        <dsp:cNvSpPr/>
      </dsp:nvSpPr>
      <dsp:spPr>
        <a:xfrm>
          <a:off x="55904" y="0"/>
          <a:ext cx="1716876"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2">
                  <a:lumMod val="75000"/>
                </a:schemeClr>
              </a:solidFill>
            </a:rPr>
            <a:t>OPEN</a:t>
          </a:r>
          <a:endParaRPr lang="en-US" sz="1400" b="1" kern="1200" dirty="0">
            <a:solidFill>
              <a:schemeClr val="accent2">
                <a:lumMod val="75000"/>
              </a:schemeClr>
            </a:solidFill>
          </a:endParaRPr>
        </a:p>
      </dsp:txBody>
      <dsp:txXfrm>
        <a:off x="71375" y="15471"/>
        <a:ext cx="1685934" cy="497282"/>
      </dsp:txXfrm>
    </dsp:sp>
    <dsp:sp modelId="{29774657-DB73-4E7B-8006-88484E508C21}">
      <dsp:nvSpPr>
        <dsp:cNvPr id="0" name=""/>
        <dsp:cNvSpPr/>
      </dsp:nvSpPr>
      <dsp:spPr>
        <a:xfrm rot="5030814">
          <a:off x="859934" y="537566"/>
          <a:ext cx="193402"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882216" y="559882"/>
        <a:ext cx="142620" cy="135381"/>
      </dsp:txXfrm>
    </dsp:sp>
    <dsp:sp modelId="{6401C46F-8359-43CB-94AF-2A950BD2400C}">
      <dsp:nvSpPr>
        <dsp:cNvPr id="0" name=""/>
        <dsp:cNvSpPr/>
      </dsp:nvSpPr>
      <dsp:spPr>
        <a:xfrm>
          <a:off x="111910" y="784609"/>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Preliminary Investigation</a:t>
          </a:r>
          <a:endParaRPr lang="en-US" sz="1400" kern="1200" dirty="0">
            <a:solidFill>
              <a:schemeClr val="accent2">
                <a:lumMod val="75000"/>
              </a:schemeClr>
            </a:solidFill>
          </a:endParaRPr>
        </a:p>
      </dsp:txBody>
      <dsp:txXfrm>
        <a:off x="127381" y="800080"/>
        <a:ext cx="1743093" cy="497282"/>
      </dsp:txXfrm>
    </dsp:sp>
    <dsp:sp modelId="{BCE79580-11B5-49B5-A194-1C231348770D}">
      <dsp:nvSpPr>
        <dsp:cNvPr id="0" name=""/>
        <dsp:cNvSpPr/>
      </dsp:nvSpPr>
      <dsp:spPr>
        <a:xfrm rot="5400000">
          <a:off x="913421" y="1307992"/>
          <a:ext cx="171013"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927618" y="1341335"/>
        <a:ext cx="142620" cy="119709"/>
      </dsp:txXfrm>
    </dsp:sp>
    <dsp:sp modelId="{12879CBA-3826-43E5-91CC-F8C9AECE917B}">
      <dsp:nvSpPr>
        <dsp:cNvPr id="0" name=""/>
        <dsp:cNvSpPr/>
      </dsp:nvSpPr>
      <dsp:spPr>
        <a:xfrm>
          <a:off x="111910" y="1540851"/>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Committee Decision</a:t>
          </a:r>
          <a:endParaRPr lang="en-US" sz="1400" kern="1200" dirty="0">
            <a:solidFill>
              <a:schemeClr val="accent2">
                <a:lumMod val="75000"/>
              </a:schemeClr>
            </a:solidFill>
          </a:endParaRPr>
        </a:p>
      </dsp:txBody>
      <dsp:txXfrm>
        <a:off x="127381" y="1556322"/>
        <a:ext cx="1743093" cy="497282"/>
      </dsp:txXfrm>
    </dsp:sp>
    <dsp:sp modelId="{51E911E7-5034-4044-8C6C-2CF90F50AD52}">
      <dsp:nvSpPr>
        <dsp:cNvPr id="0" name=""/>
        <dsp:cNvSpPr/>
      </dsp:nvSpPr>
      <dsp:spPr>
        <a:xfrm rot="5381158">
          <a:off x="898202" y="2087458"/>
          <a:ext cx="205852"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929649" y="2103382"/>
        <a:ext cx="142620" cy="144096"/>
      </dsp:txXfrm>
    </dsp:sp>
    <dsp:sp modelId="{18176CEF-1CD9-4638-850D-17C57F33B4F0}">
      <dsp:nvSpPr>
        <dsp:cNvPr id="0" name=""/>
        <dsp:cNvSpPr/>
      </dsp:nvSpPr>
      <dsp:spPr>
        <a:xfrm>
          <a:off x="116310" y="2343541"/>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Pursue formal Prosecution</a:t>
          </a:r>
          <a:endParaRPr lang="en-US" sz="1400" kern="1200" dirty="0">
            <a:solidFill>
              <a:schemeClr val="accent2">
                <a:lumMod val="75000"/>
              </a:schemeClr>
            </a:solidFill>
          </a:endParaRPr>
        </a:p>
      </dsp:txBody>
      <dsp:txXfrm>
        <a:off x="131781" y="2359012"/>
        <a:ext cx="1743093" cy="497282"/>
      </dsp:txXfrm>
    </dsp:sp>
    <dsp:sp modelId="{B7B80E67-4540-465B-A15B-4236503BA83F}">
      <dsp:nvSpPr>
        <dsp:cNvPr id="0" name=""/>
        <dsp:cNvSpPr/>
      </dsp:nvSpPr>
      <dsp:spPr>
        <a:xfrm rot="5403890">
          <a:off x="930530" y="2849434"/>
          <a:ext cx="144779"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5400000">
        <a:off x="931635" y="2895894"/>
        <a:ext cx="142620" cy="101345"/>
      </dsp:txXfrm>
    </dsp:sp>
    <dsp:sp modelId="{115935FB-EFE7-40E6-A72A-C07F6E4B6544}">
      <dsp:nvSpPr>
        <dsp:cNvPr id="0" name=""/>
        <dsp:cNvSpPr/>
      </dsp:nvSpPr>
      <dsp:spPr>
        <a:xfrm>
          <a:off x="115494" y="3064805"/>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2">
                  <a:lumMod val="75000"/>
                </a:schemeClr>
              </a:solidFill>
            </a:rPr>
            <a:t>LICENSEE</a:t>
          </a:r>
          <a:endParaRPr lang="en-US" sz="1400" b="1" kern="1200" dirty="0">
            <a:solidFill>
              <a:schemeClr val="accent2">
                <a:lumMod val="75000"/>
              </a:schemeClr>
            </a:solidFill>
          </a:endParaRPr>
        </a:p>
      </dsp:txBody>
      <dsp:txXfrm>
        <a:off x="130965" y="3080276"/>
        <a:ext cx="1743093" cy="497282"/>
      </dsp:txXfrm>
    </dsp:sp>
    <dsp:sp modelId="{E1C64579-AC6B-4253-94BB-093F526C275A}">
      <dsp:nvSpPr>
        <dsp:cNvPr id="0" name=""/>
        <dsp:cNvSpPr/>
      </dsp:nvSpPr>
      <dsp:spPr>
        <a:xfrm rot="5400000">
          <a:off x="883320" y="3633101"/>
          <a:ext cx="238384"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931202" y="3632759"/>
        <a:ext cx="142620" cy="167074"/>
      </dsp:txXfrm>
    </dsp:sp>
    <dsp:sp modelId="{65669CDA-B7B8-4455-85E4-30FD64EA54C5}">
      <dsp:nvSpPr>
        <dsp:cNvPr id="0" name=""/>
        <dsp:cNvSpPr/>
      </dsp:nvSpPr>
      <dsp:spPr>
        <a:xfrm>
          <a:off x="115494" y="3910875"/>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Board Approval of NCA</a:t>
          </a:r>
          <a:endParaRPr lang="en-US" sz="1400" kern="1200" dirty="0">
            <a:solidFill>
              <a:schemeClr val="accent2">
                <a:lumMod val="75000"/>
              </a:schemeClr>
            </a:solidFill>
          </a:endParaRPr>
        </a:p>
      </dsp:txBody>
      <dsp:txXfrm>
        <a:off x="130965" y="3926346"/>
        <a:ext cx="1743093" cy="497282"/>
      </dsp:txXfrm>
    </dsp:sp>
    <dsp:sp modelId="{539C1A53-AAD6-49CD-81D9-778A1EEC433A}">
      <dsp:nvSpPr>
        <dsp:cNvPr id="0" name=""/>
        <dsp:cNvSpPr/>
      </dsp:nvSpPr>
      <dsp:spPr>
        <a:xfrm rot="5533606">
          <a:off x="923410" y="4407438"/>
          <a:ext cx="130883"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a:p>
      </dsp:txBody>
      <dsp:txXfrm rot="-5400000">
        <a:off x="918304" y="4460861"/>
        <a:ext cx="142620" cy="91618"/>
      </dsp:txXfrm>
    </dsp:sp>
    <dsp:sp modelId="{852BDD59-51AD-490C-924E-8D7FABBF6459}">
      <dsp:nvSpPr>
        <dsp:cNvPr id="0" name=""/>
        <dsp:cNvSpPr/>
      </dsp:nvSpPr>
      <dsp:spPr>
        <a:xfrm>
          <a:off x="88174" y="4613479"/>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Notice of Contemplated Action</a:t>
          </a:r>
          <a:endParaRPr lang="en-US" sz="1400" kern="1200" dirty="0">
            <a:solidFill>
              <a:schemeClr val="accent2">
                <a:lumMod val="75000"/>
              </a:schemeClr>
            </a:solidFill>
          </a:endParaRPr>
        </a:p>
      </dsp:txBody>
      <dsp:txXfrm>
        <a:off x="103645" y="4628950"/>
        <a:ext cx="1743093" cy="497282"/>
      </dsp:txXfrm>
    </dsp:sp>
    <dsp:sp modelId="{FB47FC52-7B1D-43AA-A370-35BA3B8971EB}">
      <dsp:nvSpPr>
        <dsp:cNvPr id="0" name=""/>
        <dsp:cNvSpPr/>
      </dsp:nvSpPr>
      <dsp:spPr>
        <a:xfrm rot="5505037">
          <a:off x="865141" y="5153441"/>
          <a:ext cx="195974"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892716" y="5174318"/>
        <a:ext cx="142620" cy="137182"/>
      </dsp:txXfrm>
    </dsp:sp>
    <dsp:sp modelId="{000B1FAE-95B5-4E35-8F17-FAC5F125D922}">
      <dsp:nvSpPr>
        <dsp:cNvPr id="0" name=""/>
        <dsp:cNvSpPr/>
      </dsp:nvSpPr>
      <dsp:spPr>
        <a:xfrm>
          <a:off x="64047" y="5402881"/>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Request of Hearing</a:t>
          </a:r>
          <a:endParaRPr lang="en-US" sz="1400" kern="1200" dirty="0">
            <a:solidFill>
              <a:schemeClr val="accent2">
                <a:lumMod val="75000"/>
              </a:schemeClr>
            </a:solidFill>
          </a:endParaRPr>
        </a:p>
      </dsp:txBody>
      <dsp:txXfrm>
        <a:off x="79518" y="5418352"/>
        <a:ext cx="1743093" cy="497282"/>
      </dsp:txXfrm>
    </dsp:sp>
    <dsp:sp modelId="{A733D733-EF0D-41EA-8BC3-519B29A4A966}">
      <dsp:nvSpPr>
        <dsp:cNvPr id="0" name=""/>
        <dsp:cNvSpPr/>
      </dsp:nvSpPr>
      <dsp:spPr>
        <a:xfrm rot="3410527">
          <a:off x="1080091" y="5991711"/>
          <a:ext cx="321542"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b="0" kern="1200" dirty="0">
            <a:solidFill>
              <a:schemeClr val="tx1"/>
            </a:solidFill>
          </a:endParaRPr>
        </a:p>
      </dsp:txBody>
      <dsp:txXfrm rot="-5400000">
        <a:off x="1150051" y="5955596"/>
        <a:ext cx="142620" cy="250232"/>
      </dsp:txXfrm>
    </dsp:sp>
    <dsp:sp modelId="{A2AEEFBF-6B2F-4BE2-83F6-01DE0D3396EF}">
      <dsp:nvSpPr>
        <dsp:cNvPr id="0" name=""/>
        <dsp:cNvSpPr/>
      </dsp:nvSpPr>
      <dsp:spPr>
        <a:xfrm>
          <a:off x="643642" y="6290018"/>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Disciplinary Hearing</a:t>
          </a:r>
          <a:endParaRPr lang="en-US" sz="1400" kern="1200" dirty="0">
            <a:solidFill>
              <a:schemeClr val="accent2">
                <a:lumMod val="75000"/>
              </a:schemeClr>
            </a:solidFill>
          </a:endParaRPr>
        </a:p>
      </dsp:txBody>
      <dsp:txXfrm>
        <a:off x="659113" y="6305489"/>
        <a:ext cx="1743093" cy="497282"/>
      </dsp:txXfrm>
    </dsp:sp>
    <dsp:sp modelId="{FB9F466E-7273-418C-8FC3-1AF4F4A08310}">
      <dsp:nvSpPr>
        <dsp:cNvPr id="0" name=""/>
        <dsp:cNvSpPr/>
      </dsp:nvSpPr>
      <dsp:spPr>
        <a:xfrm rot="7802199">
          <a:off x="1144210" y="6809302"/>
          <a:ext cx="232987" cy="23770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1211874" y="6819850"/>
        <a:ext cx="142620" cy="163091"/>
      </dsp:txXfrm>
    </dsp:sp>
    <dsp:sp modelId="{6F80AF56-EEE8-4346-AABC-180D2F7B9A83}">
      <dsp:nvSpPr>
        <dsp:cNvPr id="0" name=""/>
        <dsp:cNvSpPr/>
      </dsp:nvSpPr>
      <dsp:spPr>
        <a:xfrm>
          <a:off x="0" y="7056085"/>
          <a:ext cx="1774035" cy="52822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accent2">
                  <a:lumMod val="75000"/>
                </a:schemeClr>
              </a:solidFill>
            </a:rPr>
            <a:t>Board Action</a:t>
          </a:r>
          <a:endParaRPr lang="en-US" sz="1400" kern="1200" dirty="0">
            <a:solidFill>
              <a:schemeClr val="accent2">
                <a:lumMod val="75000"/>
              </a:schemeClr>
            </a:solidFill>
          </a:endParaRPr>
        </a:p>
      </dsp:txBody>
      <dsp:txXfrm>
        <a:off x="15471" y="7071556"/>
        <a:ext cx="1743093" cy="4972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53E00-76B1-4342-AE1C-E7C7B1A720B9}">
      <dsp:nvSpPr>
        <dsp:cNvPr id="0" name=""/>
        <dsp:cNvSpPr/>
      </dsp:nvSpPr>
      <dsp:spPr>
        <a:xfrm>
          <a:off x="2689" y="90733"/>
          <a:ext cx="904521" cy="5935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accent2">
                  <a:lumMod val="75000"/>
                </a:schemeClr>
              </a:solidFill>
            </a:rPr>
            <a:t>Pursue Informal Agreement</a:t>
          </a:r>
        </a:p>
      </dsp:txBody>
      <dsp:txXfrm>
        <a:off x="20075" y="108119"/>
        <a:ext cx="869749" cy="558820"/>
      </dsp:txXfrm>
    </dsp:sp>
    <dsp:sp modelId="{E27EEE8B-F668-4553-8E5E-4A628F352EE8}">
      <dsp:nvSpPr>
        <dsp:cNvPr id="0" name=""/>
        <dsp:cNvSpPr/>
      </dsp:nvSpPr>
      <dsp:spPr>
        <a:xfrm rot="51316">
          <a:off x="997085" y="284884"/>
          <a:ext cx="190579" cy="22432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997088" y="329321"/>
        <a:ext cx="133405" cy="134593"/>
      </dsp:txXfrm>
    </dsp:sp>
    <dsp:sp modelId="{10791E0D-EE86-4D8E-82B6-8BD8D5E5FA91}">
      <dsp:nvSpPr>
        <dsp:cNvPr id="0" name=""/>
        <dsp:cNvSpPr/>
      </dsp:nvSpPr>
      <dsp:spPr>
        <a:xfrm>
          <a:off x="1266754" y="109603"/>
          <a:ext cx="904521" cy="5935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accent2">
                  <a:lumMod val="75000"/>
                </a:schemeClr>
              </a:solidFill>
            </a:rPr>
            <a:t>Voluntary Compliance Agreement</a:t>
          </a:r>
        </a:p>
      </dsp:txBody>
      <dsp:txXfrm>
        <a:off x="1284140" y="126989"/>
        <a:ext cx="869749" cy="5588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E65AB-13A0-492E-9FF7-0843899F66FE}">
      <dsp:nvSpPr>
        <dsp:cNvPr id="0" name=""/>
        <dsp:cNvSpPr/>
      </dsp:nvSpPr>
      <dsp:spPr>
        <a:xfrm>
          <a:off x="198297" y="82157"/>
          <a:ext cx="1432210" cy="60945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accent2">
                  <a:lumMod val="75000"/>
                </a:schemeClr>
              </a:solidFill>
            </a:rPr>
            <a:t>Receipt of Complaint</a:t>
          </a:r>
        </a:p>
      </dsp:txBody>
      <dsp:txXfrm>
        <a:off x="216147" y="100007"/>
        <a:ext cx="1396510" cy="573751"/>
      </dsp:txXfrm>
    </dsp:sp>
    <dsp:sp modelId="{99C237C9-78D1-4C8C-888D-28A1F6F04DBB}">
      <dsp:nvSpPr>
        <dsp:cNvPr id="0" name=""/>
        <dsp:cNvSpPr/>
      </dsp:nvSpPr>
      <dsp:spPr>
        <a:xfrm rot="5282016">
          <a:off x="845106" y="665859"/>
          <a:ext cx="167164" cy="27425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845552" y="719418"/>
        <a:ext cx="164551" cy="117015"/>
      </dsp:txXfrm>
    </dsp:sp>
    <dsp:sp modelId="{3A9579CB-FB17-42E3-9B82-43F3B63DE34D}">
      <dsp:nvSpPr>
        <dsp:cNvPr id="0" name=""/>
        <dsp:cNvSpPr/>
      </dsp:nvSpPr>
      <dsp:spPr>
        <a:xfrm>
          <a:off x="226869" y="914362"/>
          <a:ext cx="1432210" cy="60945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accent2">
                  <a:lumMod val="75000"/>
                </a:schemeClr>
              </a:solidFill>
            </a:rPr>
            <a:t>Determination of Purview</a:t>
          </a:r>
          <a:endParaRPr lang="en-US" sz="1600" kern="1200" dirty="0">
            <a:solidFill>
              <a:schemeClr val="accent2">
                <a:lumMod val="75000"/>
              </a:schemeClr>
            </a:solidFill>
          </a:endParaRPr>
        </a:p>
      </dsp:txBody>
      <dsp:txXfrm>
        <a:off x="244719" y="932212"/>
        <a:ext cx="1396510" cy="5737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E65AB-13A0-492E-9FF7-0843899F66FE}">
      <dsp:nvSpPr>
        <dsp:cNvPr id="0" name=""/>
        <dsp:cNvSpPr/>
      </dsp:nvSpPr>
      <dsp:spPr>
        <a:xfrm>
          <a:off x="354537" y="192"/>
          <a:ext cx="1176875" cy="62976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accent2">
                  <a:lumMod val="75000"/>
                </a:schemeClr>
              </a:solidFill>
            </a:rPr>
            <a:t>Stipulated Agreement</a:t>
          </a:r>
        </a:p>
      </dsp:txBody>
      <dsp:txXfrm>
        <a:off x="372982" y="18637"/>
        <a:ext cx="1139985" cy="592876"/>
      </dsp:txXfrm>
    </dsp:sp>
    <dsp:sp modelId="{99C237C9-78D1-4C8C-888D-28A1F6F04DBB}">
      <dsp:nvSpPr>
        <dsp:cNvPr id="0" name=""/>
        <dsp:cNvSpPr/>
      </dsp:nvSpPr>
      <dsp:spPr>
        <a:xfrm rot="5400000">
          <a:off x="824893" y="645702"/>
          <a:ext cx="236162" cy="28339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857957" y="669318"/>
        <a:ext cx="170036" cy="165313"/>
      </dsp:txXfrm>
    </dsp:sp>
    <dsp:sp modelId="{3A9579CB-FB17-42E3-9B82-43F3B63DE34D}">
      <dsp:nvSpPr>
        <dsp:cNvPr id="0" name=""/>
        <dsp:cNvSpPr/>
      </dsp:nvSpPr>
      <dsp:spPr>
        <a:xfrm>
          <a:off x="354537" y="944841"/>
          <a:ext cx="1176875" cy="62976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accent2">
                  <a:lumMod val="75000"/>
                </a:schemeClr>
              </a:solidFill>
            </a:rPr>
            <a:t>Board Approval</a:t>
          </a:r>
          <a:endParaRPr lang="en-US" sz="1600" kern="1200" dirty="0">
            <a:solidFill>
              <a:schemeClr val="accent2">
                <a:lumMod val="75000"/>
              </a:schemeClr>
            </a:solidFill>
          </a:endParaRPr>
        </a:p>
      </dsp:txBody>
      <dsp:txXfrm>
        <a:off x="372982" y="963286"/>
        <a:ext cx="1139985" cy="5928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E65AB-13A0-492E-9FF7-0843899F66FE}">
      <dsp:nvSpPr>
        <dsp:cNvPr id="0" name=""/>
        <dsp:cNvSpPr/>
      </dsp:nvSpPr>
      <dsp:spPr>
        <a:xfrm>
          <a:off x="0" y="0"/>
          <a:ext cx="1219200" cy="53287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2">
                  <a:lumMod val="75000"/>
                </a:schemeClr>
              </a:solidFill>
            </a:rPr>
            <a:t>NON-LICENSEE</a:t>
          </a:r>
        </a:p>
      </dsp:txBody>
      <dsp:txXfrm>
        <a:off x="15607" y="15607"/>
        <a:ext cx="1187986" cy="5016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E65AB-13A0-492E-9FF7-0843899F66FE}">
      <dsp:nvSpPr>
        <dsp:cNvPr id="0" name=""/>
        <dsp:cNvSpPr/>
      </dsp:nvSpPr>
      <dsp:spPr>
        <a:xfrm>
          <a:off x="0" y="0"/>
          <a:ext cx="1028700" cy="6090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accent2">
                  <a:lumMod val="75000"/>
                </a:schemeClr>
              </a:solidFill>
            </a:rPr>
            <a:t>Criminal Prosecution</a:t>
          </a:r>
        </a:p>
      </dsp:txBody>
      <dsp:txXfrm>
        <a:off x="17837" y="17837"/>
        <a:ext cx="993026" cy="5733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E65AB-13A0-492E-9FF7-0843899F66FE}">
      <dsp:nvSpPr>
        <dsp:cNvPr id="0" name=""/>
        <dsp:cNvSpPr/>
      </dsp:nvSpPr>
      <dsp:spPr>
        <a:xfrm>
          <a:off x="0" y="297"/>
          <a:ext cx="1028700" cy="6090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accent2">
                  <a:lumMod val="75000"/>
                </a:schemeClr>
              </a:solidFill>
            </a:rPr>
            <a:t>Close</a:t>
          </a:r>
        </a:p>
      </dsp:txBody>
      <dsp:txXfrm>
        <a:off x="17837" y="18134"/>
        <a:ext cx="993026" cy="5733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850356" y="2385485"/>
            <a:ext cx="4005263" cy="6741583"/>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grpSp>
      <p:sp>
        <p:nvSpPr>
          <p:cNvPr id="99367" name="Rectangle 39"/>
          <p:cNvSpPr>
            <a:spLocks noGrp="1" noChangeArrowheads="1"/>
          </p:cNvSpPr>
          <p:nvPr>
            <p:ph type="subTitle" idx="1"/>
          </p:nvPr>
        </p:nvSpPr>
        <p:spPr>
          <a:xfrm>
            <a:off x="1028700" y="5181600"/>
            <a:ext cx="4800600" cy="2336800"/>
          </a:xfrm>
        </p:spPr>
        <p:txBody>
          <a:bodyPr/>
          <a:lstStyle>
            <a:lvl1pPr marL="0" indent="0" algn="ctr">
              <a:buFont typeface="Wingdings" pitchFamily="2" charset="2"/>
              <a:buNone/>
              <a:defRPr/>
            </a:lvl1pPr>
          </a:lstStyle>
          <a:p>
            <a:r>
              <a:rPr lang="en-US"/>
              <a:t>Click to edit Master subtitle style</a:t>
            </a:r>
          </a:p>
        </p:txBody>
      </p:sp>
      <p:sp>
        <p:nvSpPr>
          <p:cNvPr id="99368" name="Rectangle 40"/>
          <p:cNvSpPr>
            <a:spLocks noGrp="1" noChangeArrowheads="1"/>
          </p:cNvSpPr>
          <p:nvPr>
            <p:ph type="ctrTitle"/>
          </p:nvPr>
        </p:nvSpPr>
        <p:spPr>
          <a:xfrm>
            <a:off x="514350" y="2357968"/>
            <a:ext cx="5829300" cy="2315633"/>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fld id="{B97EE337-828A-428A-94A4-AA058C50CA50}" type="datetime1">
              <a:rPr lang="en-US">
                <a:solidFill>
                  <a:srgbClr val="000000"/>
                </a:solidFill>
              </a:rPr>
              <a:pPr>
                <a:defRPr/>
              </a:pPr>
              <a:t>11/3/2016</a:t>
            </a:fld>
            <a:endParaRPr lang="en-US">
              <a:solidFill>
                <a:srgbClr val="000000"/>
              </a:solidFill>
            </a:endParaRPr>
          </a:p>
        </p:txBody>
      </p:sp>
      <p:sp>
        <p:nvSpPr>
          <p:cNvPr id="40" name="Rectangle 38"/>
          <p:cNvSpPr>
            <a:spLocks noGrp="1" noChangeArrowheads="1"/>
          </p:cNvSpPr>
          <p:nvPr>
            <p:ph type="ftr" sz="quarter" idx="11"/>
          </p:nvPr>
        </p:nvSpPr>
        <p:spPr/>
        <p:txBody>
          <a:bodyPr/>
          <a:lstStyle>
            <a:lvl1pPr>
              <a:defRPr/>
            </a:lvl1pPr>
          </a:lstStyle>
          <a:p>
            <a:pPr>
              <a:defRPr/>
            </a:pPr>
            <a:r>
              <a:rPr lang="en-US">
                <a:solidFill>
                  <a:srgbClr val="000000"/>
                </a:solidFill>
              </a:rPr>
              <a:t>New Mexico BOLPEPS</a:t>
            </a:r>
          </a:p>
        </p:txBody>
      </p:sp>
      <p:sp>
        <p:nvSpPr>
          <p:cNvPr id="41" name="Rectangle 41"/>
          <p:cNvSpPr>
            <a:spLocks noGrp="1" noChangeArrowheads="1"/>
          </p:cNvSpPr>
          <p:nvPr>
            <p:ph type="sldNum" sz="quarter" idx="12"/>
          </p:nvPr>
        </p:nvSpPr>
        <p:spPr/>
        <p:txBody>
          <a:bodyPr/>
          <a:lstStyle>
            <a:lvl1pPr>
              <a:defRPr smtClean="0"/>
            </a:lvl1pPr>
          </a:lstStyle>
          <a:p>
            <a:pPr>
              <a:defRPr/>
            </a:pPr>
            <a:fld id="{6656FD36-CF8E-4D0C-9D1C-7EA0D4B6104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7323950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fld id="{9579B7EA-20A3-40DC-B4EA-1126D60E6870}" type="datetime1">
              <a:rPr lang="en-US">
                <a:solidFill>
                  <a:srgbClr val="000000"/>
                </a:solidFill>
              </a:rPr>
              <a:pPr>
                <a:defRPr/>
              </a:pPr>
              <a:t>11/3/2016</a:t>
            </a:fld>
            <a:endParaRPr lang="en-US">
              <a:solidFill>
                <a:srgbClr val="000000"/>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6" name="Rectangle 41"/>
          <p:cNvSpPr>
            <a:spLocks noGrp="1" noChangeArrowheads="1"/>
          </p:cNvSpPr>
          <p:nvPr>
            <p:ph type="sldNum" sz="quarter" idx="12"/>
          </p:nvPr>
        </p:nvSpPr>
        <p:spPr>
          <a:ln/>
        </p:spPr>
        <p:txBody>
          <a:bodyPr/>
          <a:lstStyle>
            <a:lvl1pPr>
              <a:defRPr/>
            </a:lvl1pPr>
          </a:lstStyle>
          <a:p>
            <a:pPr>
              <a:defRPr/>
            </a:pPr>
            <a:fld id="{A7CE6771-4395-4861-AE80-3B57314770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405970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70418"/>
            <a:ext cx="1543050" cy="780414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70418"/>
            <a:ext cx="4514850" cy="78041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fld id="{0007FC74-7C23-4913-8CF5-5FF28C0B2F1F}" type="datetime1">
              <a:rPr lang="en-US">
                <a:solidFill>
                  <a:srgbClr val="000000"/>
                </a:solidFill>
              </a:rPr>
              <a:pPr>
                <a:defRPr/>
              </a:pPr>
              <a:t>11/3/2016</a:t>
            </a:fld>
            <a:endParaRPr lang="en-US">
              <a:solidFill>
                <a:srgbClr val="000000"/>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6" name="Rectangle 41"/>
          <p:cNvSpPr>
            <a:spLocks noGrp="1" noChangeArrowheads="1"/>
          </p:cNvSpPr>
          <p:nvPr>
            <p:ph type="sldNum" sz="quarter" idx="12"/>
          </p:nvPr>
        </p:nvSpPr>
        <p:spPr>
          <a:ln/>
        </p:spPr>
        <p:txBody>
          <a:bodyPr/>
          <a:lstStyle>
            <a:lvl1pPr>
              <a:defRPr/>
            </a:lvl1pPr>
          </a:lstStyle>
          <a:p>
            <a:pPr>
              <a:defRPr/>
            </a:pPr>
            <a:fld id="{62204CB4-A244-451E-B6B1-DD1E273D535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12021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fld id="{F60F8F00-3DA4-4727-85B5-3B663E12EBE2}" type="datetime1">
              <a:rPr lang="en-US">
                <a:solidFill>
                  <a:srgbClr val="000000"/>
                </a:solidFill>
              </a:rPr>
              <a:pPr>
                <a:defRPr/>
              </a:pPr>
              <a:t>11/3/2016</a:t>
            </a:fld>
            <a:endParaRPr lang="en-US">
              <a:solidFill>
                <a:srgbClr val="000000"/>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6" name="Rectangle 41"/>
          <p:cNvSpPr>
            <a:spLocks noGrp="1" noChangeArrowheads="1"/>
          </p:cNvSpPr>
          <p:nvPr>
            <p:ph type="sldNum" sz="quarter" idx="12"/>
          </p:nvPr>
        </p:nvSpPr>
        <p:spPr>
          <a:ln/>
        </p:spPr>
        <p:txBody>
          <a:bodyPr/>
          <a:lstStyle>
            <a:lvl1pPr>
              <a:defRPr/>
            </a:lvl1pPr>
          </a:lstStyle>
          <a:p>
            <a:pPr>
              <a:defRPr/>
            </a:pPr>
            <a:fld id="{66AEACB5-7F3B-458A-9EC2-A73DF7C7B95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659557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fld id="{ABE85210-31DA-462E-A6E9-434D7CDBBC21}" type="datetime1">
              <a:rPr lang="en-US">
                <a:solidFill>
                  <a:srgbClr val="000000"/>
                </a:solidFill>
              </a:rPr>
              <a:pPr>
                <a:defRPr/>
              </a:pPr>
              <a:t>11/3/2016</a:t>
            </a:fld>
            <a:endParaRPr lang="en-US">
              <a:solidFill>
                <a:srgbClr val="000000"/>
              </a:solidFill>
            </a:endParaRPr>
          </a:p>
        </p:txBody>
      </p:sp>
      <p:sp>
        <p:nvSpPr>
          <p:cNvPr id="5"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6" name="Rectangle 41"/>
          <p:cNvSpPr>
            <a:spLocks noGrp="1" noChangeArrowheads="1"/>
          </p:cNvSpPr>
          <p:nvPr>
            <p:ph type="sldNum" sz="quarter" idx="12"/>
          </p:nvPr>
        </p:nvSpPr>
        <p:spPr>
          <a:ln/>
        </p:spPr>
        <p:txBody>
          <a:bodyPr/>
          <a:lstStyle>
            <a:lvl1pPr>
              <a:defRPr/>
            </a:lvl1pPr>
          </a:lstStyle>
          <a:p>
            <a:pPr>
              <a:defRPr/>
            </a:pPr>
            <a:fld id="{924B5C91-9899-4175-B06A-DA39FF46602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9791968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40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40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fld id="{7E53EA3A-67B7-4AF3-9157-A2552ED80638}" type="datetime1">
              <a:rPr lang="en-US">
                <a:solidFill>
                  <a:srgbClr val="000000"/>
                </a:solidFill>
              </a:rPr>
              <a:pPr>
                <a:defRPr/>
              </a:pPr>
              <a:t>11/3/2016</a:t>
            </a:fld>
            <a:endParaRPr lang="en-US">
              <a:solidFill>
                <a:srgbClr val="000000"/>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7" name="Rectangle 41"/>
          <p:cNvSpPr>
            <a:spLocks noGrp="1" noChangeArrowheads="1"/>
          </p:cNvSpPr>
          <p:nvPr>
            <p:ph type="sldNum" sz="quarter" idx="12"/>
          </p:nvPr>
        </p:nvSpPr>
        <p:spPr>
          <a:ln/>
        </p:spPr>
        <p:txBody>
          <a:bodyPr/>
          <a:lstStyle>
            <a:lvl1pPr>
              <a:defRPr/>
            </a:lvl1pPr>
          </a:lstStyle>
          <a:p>
            <a:pPr>
              <a:defRPr/>
            </a:pPr>
            <a:fld id="{EF1A7F32-420A-4FD1-8413-C669C68EA1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751590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fld id="{817B37ED-D4C1-453B-8D33-6AB4B471C5D0}" type="datetime1">
              <a:rPr lang="en-US">
                <a:solidFill>
                  <a:srgbClr val="000000"/>
                </a:solidFill>
              </a:rPr>
              <a:pPr>
                <a:defRPr/>
              </a:pPr>
              <a:t>11/3/2016</a:t>
            </a:fld>
            <a:endParaRPr lang="en-US">
              <a:solidFill>
                <a:srgbClr val="000000"/>
              </a:solidFill>
            </a:endParaRPr>
          </a:p>
        </p:txBody>
      </p:sp>
      <p:sp>
        <p:nvSpPr>
          <p:cNvPr id="8"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9" name="Rectangle 41"/>
          <p:cNvSpPr>
            <a:spLocks noGrp="1" noChangeArrowheads="1"/>
          </p:cNvSpPr>
          <p:nvPr>
            <p:ph type="sldNum" sz="quarter" idx="12"/>
          </p:nvPr>
        </p:nvSpPr>
        <p:spPr>
          <a:ln/>
        </p:spPr>
        <p:txBody>
          <a:bodyPr/>
          <a:lstStyle>
            <a:lvl1pPr>
              <a:defRPr/>
            </a:lvl1pPr>
          </a:lstStyle>
          <a:p>
            <a:pPr>
              <a:defRPr/>
            </a:pPr>
            <a:fld id="{17C3371D-7318-4623-BC24-73F6E82D2C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439446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fld id="{FB143906-37EB-43A1-B6D2-91243B4701CF}" type="datetime1">
              <a:rPr lang="en-US">
                <a:solidFill>
                  <a:srgbClr val="000000"/>
                </a:solidFill>
              </a:rPr>
              <a:pPr>
                <a:defRPr/>
              </a:pPr>
              <a:t>11/3/2016</a:t>
            </a:fld>
            <a:endParaRPr lang="en-US">
              <a:solidFill>
                <a:srgbClr val="000000"/>
              </a:solidFill>
            </a:endParaRPr>
          </a:p>
        </p:txBody>
      </p:sp>
      <p:sp>
        <p:nvSpPr>
          <p:cNvPr id="4"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5" name="Rectangle 41"/>
          <p:cNvSpPr>
            <a:spLocks noGrp="1" noChangeArrowheads="1"/>
          </p:cNvSpPr>
          <p:nvPr>
            <p:ph type="sldNum" sz="quarter" idx="12"/>
          </p:nvPr>
        </p:nvSpPr>
        <p:spPr>
          <a:ln/>
        </p:spPr>
        <p:txBody>
          <a:bodyPr/>
          <a:lstStyle>
            <a:lvl1pPr>
              <a:defRPr/>
            </a:lvl1pPr>
          </a:lstStyle>
          <a:p>
            <a:pPr>
              <a:defRPr/>
            </a:pPr>
            <a:fld id="{6AF12C14-4451-4D2F-A4E2-925AB232643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684622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fld id="{0E9FAC77-267C-4E58-B7DD-58CC04AA8107}" type="datetime1">
              <a:rPr lang="en-US">
                <a:solidFill>
                  <a:srgbClr val="000000"/>
                </a:solidFill>
              </a:rPr>
              <a:pPr>
                <a:defRPr/>
              </a:pPr>
              <a:t>11/3/2016</a:t>
            </a:fld>
            <a:endParaRPr lang="en-US">
              <a:solidFill>
                <a:srgbClr val="000000"/>
              </a:solidFill>
            </a:endParaRPr>
          </a:p>
        </p:txBody>
      </p:sp>
      <p:sp>
        <p:nvSpPr>
          <p:cNvPr id="3"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4" name="Rectangle 41"/>
          <p:cNvSpPr>
            <a:spLocks noGrp="1" noChangeArrowheads="1"/>
          </p:cNvSpPr>
          <p:nvPr>
            <p:ph type="sldNum" sz="quarter" idx="12"/>
          </p:nvPr>
        </p:nvSpPr>
        <p:spPr>
          <a:ln/>
        </p:spPr>
        <p:txBody>
          <a:bodyPr/>
          <a:lstStyle>
            <a:lvl1pPr>
              <a:defRPr/>
            </a:lvl1pPr>
          </a:lstStyle>
          <a:p>
            <a:pPr>
              <a:defRPr/>
            </a:pPr>
            <a:fld id="{EDEDB9E3-9453-4397-A7F3-729668DF81D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374857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000E2282-C208-4703-ABBC-485842962372}" type="datetime1">
              <a:rPr lang="en-US">
                <a:solidFill>
                  <a:srgbClr val="000000"/>
                </a:solidFill>
              </a:rPr>
              <a:pPr>
                <a:defRPr/>
              </a:pPr>
              <a:t>11/3/2016</a:t>
            </a:fld>
            <a:endParaRPr lang="en-US">
              <a:solidFill>
                <a:srgbClr val="000000"/>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7" name="Rectangle 41"/>
          <p:cNvSpPr>
            <a:spLocks noGrp="1" noChangeArrowheads="1"/>
          </p:cNvSpPr>
          <p:nvPr>
            <p:ph type="sldNum" sz="quarter" idx="12"/>
          </p:nvPr>
        </p:nvSpPr>
        <p:spPr>
          <a:ln/>
        </p:spPr>
        <p:txBody>
          <a:bodyPr/>
          <a:lstStyle>
            <a:lvl1pPr>
              <a:defRPr/>
            </a:lvl1pPr>
          </a:lstStyle>
          <a:p>
            <a:pPr>
              <a:defRPr/>
            </a:pPr>
            <a:fld id="{F77E2C20-3B81-453C-B849-EB64534D09D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511012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F39F8686-0331-45AC-8EB6-E815C0EEE846}" type="datetime1">
              <a:rPr lang="en-US">
                <a:solidFill>
                  <a:srgbClr val="000000"/>
                </a:solidFill>
              </a:rPr>
              <a:pPr>
                <a:defRPr/>
              </a:pPr>
              <a:t>11/3/2016</a:t>
            </a:fld>
            <a:endParaRPr lang="en-US">
              <a:solidFill>
                <a:srgbClr val="000000"/>
              </a:solidFill>
            </a:endParaRPr>
          </a:p>
        </p:txBody>
      </p:sp>
      <p:sp>
        <p:nvSpPr>
          <p:cNvPr id="6" name="Rectangle 40"/>
          <p:cNvSpPr>
            <a:spLocks noGrp="1" noChangeArrowheads="1"/>
          </p:cNvSpPr>
          <p:nvPr>
            <p:ph type="ftr" sz="quarter" idx="11"/>
          </p:nvPr>
        </p:nvSpPr>
        <p:spPr>
          <a:ln/>
        </p:spPr>
        <p:txBody>
          <a:bodyPr/>
          <a:lstStyle>
            <a:lvl1pPr>
              <a:defRPr/>
            </a:lvl1pPr>
          </a:lstStyle>
          <a:p>
            <a:pPr>
              <a:defRPr/>
            </a:pPr>
            <a:r>
              <a:rPr lang="en-US">
                <a:solidFill>
                  <a:srgbClr val="000000"/>
                </a:solidFill>
              </a:rPr>
              <a:t>New Mexico BOLPEPS</a:t>
            </a:r>
          </a:p>
        </p:txBody>
      </p:sp>
      <p:sp>
        <p:nvSpPr>
          <p:cNvPr id="7" name="Rectangle 41"/>
          <p:cNvSpPr>
            <a:spLocks noGrp="1" noChangeArrowheads="1"/>
          </p:cNvSpPr>
          <p:nvPr>
            <p:ph type="sldNum" sz="quarter" idx="12"/>
          </p:nvPr>
        </p:nvSpPr>
        <p:spPr>
          <a:ln/>
        </p:spPr>
        <p:txBody>
          <a:bodyPr/>
          <a:lstStyle>
            <a:lvl1pPr>
              <a:defRPr/>
            </a:lvl1pPr>
          </a:lstStyle>
          <a:p>
            <a:pPr>
              <a:defRPr/>
            </a:pPr>
            <a:fld id="{FA5C61E0-1D8C-4C49-8DF4-B85001F7B8A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5079536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850356" y="2385485"/>
            <a:ext cx="4005263" cy="6741583"/>
            <a:chOff x="2394" y="1127"/>
            <a:chExt cx="3364" cy="3185"/>
          </a:xfrm>
        </p:grpSpPr>
        <p:sp>
          <p:nvSpPr>
            <p:cNvPr id="9830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0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0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1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1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1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1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1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1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1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1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1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1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2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3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3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3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3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3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3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3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3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3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fontAlgn="base" hangingPunct="0">
                <a:spcBef>
                  <a:spcPct val="0"/>
                </a:spcBef>
                <a:spcAft>
                  <a:spcPct val="0"/>
                </a:spcAft>
                <a:defRPr/>
              </a:pPr>
              <a:endParaRPr lang="en-US">
                <a:solidFill>
                  <a:srgbClr val="000000"/>
                </a:solidFill>
              </a:endParaRPr>
            </a:p>
          </p:txBody>
        </p:sp>
        <p:sp>
          <p:nvSpPr>
            <p:cNvPr id="9833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sp>
          <p:nvSpPr>
            <p:cNvPr id="9834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000000"/>
                </a:solidFill>
              </a:endParaRPr>
            </a:p>
          </p:txBody>
        </p:sp>
      </p:grpSp>
      <p:sp>
        <p:nvSpPr>
          <p:cNvPr id="98341" name="Rectangle 37"/>
          <p:cNvSpPr>
            <a:spLocks noGrp="1" noChangeArrowheads="1"/>
          </p:cNvSpPr>
          <p:nvPr>
            <p:ph type="title"/>
          </p:nvPr>
        </p:nvSpPr>
        <p:spPr bwMode="auto">
          <a:xfrm>
            <a:off x="342900" y="370417"/>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42" name="Rectangle 38"/>
          <p:cNvSpPr>
            <a:spLocks noGrp="1" noChangeArrowheads="1"/>
          </p:cNvSpPr>
          <p:nvPr>
            <p:ph type="body" idx="1"/>
          </p:nvPr>
        </p:nvSpPr>
        <p:spPr bwMode="auto">
          <a:xfrm>
            <a:off x="342900" y="2133601"/>
            <a:ext cx="6172200" cy="6040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43" name="Rectangle 39"/>
          <p:cNvSpPr>
            <a:spLocks noGrp="1" noChangeArrowheads="1"/>
          </p:cNvSpPr>
          <p:nvPr>
            <p:ph type="dt" sz="half" idx="2"/>
          </p:nvPr>
        </p:nvSpPr>
        <p:spPr bwMode="auto">
          <a:xfrm>
            <a:off x="342900" y="8371417"/>
            <a:ext cx="1600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fontAlgn="base">
              <a:spcBef>
                <a:spcPct val="0"/>
              </a:spcBef>
              <a:spcAft>
                <a:spcPct val="0"/>
              </a:spcAft>
              <a:defRPr/>
            </a:pPr>
            <a:fld id="{D93BB521-09CC-477E-B20B-ED4C1AD0F097}" type="datetime1">
              <a:rPr lang="en-US">
                <a:solidFill>
                  <a:srgbClr val="000000"/>
                </a:solidFill>
              </a:rPr>
              <a:pPr fontAlgn="base">
                <a:spcBef>
                  <a:spcPct val="0"/>
                </a:spcBef>
                <a:spcAft>
                  <a:spcPct val="0"/>
                </a:spcAft>
                <a:defRPr/>
              </a:pPr>
              <a:t>11/3/2016</a:t>
            </a:fld>
            <a:endParaRPr lang="en-US">
              <a:solidFill>
                <a:srgbClr val="000000"/>
              </a:solidFill>
            </a:endParaRPr>
          </a:p>
        </p:txBody>
      </p:sp>
      <p:sp>
        <p:nvSpPr>
          <p:cNvPr id="98344" name="Rectangle 40"/>
          <p:cNvSpPr>
            <a:spLocks noGrp="1" noChangeArrowheads="1"/>
          </p:cNvSpPr>
          <p:nvPr>
            <p:ph type="ftr" sz="quarter" idx="3"/>
          </p:nvPr>
        </p:nvSpPr>
        <p:spPr bwMode="auto">
          <a:xfrm>
            <a:off x="2343150" y="8371417"/>
            <a:ext cx="21717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fontAlgn="base">
              <a:spcBef>
                <a:spcPct val="0"/>
              </a:spcBef>
              <a:spcAft>
                <a:spcPct val="0"/>
              </a:spcAft>
              <a:defRPr/>
            </a:pPr>
            <a:r>
              <a:rPr lang="en-US">
                <a:solidFill>
                  <a:srgbClr val="000000"/>
                </a:solidFill>
              </a:rPr>
              <a:t>New Mexico BOLPEPS</a:t>
            </a:r>
          </a:p>
        </p:txBody>
      </p:sp>
      <p:sp>
        <p:nvSpPr>
          <p:cNvPr id="98345" name="Rectangle 41"/>
          <p:cNvSpPr>
            <a:spLocks noGrp="1" noChangeArrowheads="1"/>
          </p:cNvSpPr>
          <p:nvPr>
            <p:ph type="sldNum" sz="quarter" idx="4"/>
          </p:nvPr>
        </p:nvSpPr>
        <p:spPr bwMode="auto">
          <a:xfrm>
            <a:off x="4914900" y="8371417"/>
            <a:ext cx="1600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fontAlgn="base">
              <a:spcBef>
                <a:spcPct val="0"/>
              </a:spcBef>
              <a:spcAft>
                <a:spcPct val="0"/>
              </a:spcAft>
              <a:defRPr/>
            </a:pPr>
            <a:fld id="{4FD03AB2-B087-4360-922A-24CAE4C5BA5A}"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82532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blpes.state.nm.us/license-renewal.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blpes.state.nm.us/address-change.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18" Type="http://schemas.openxmlformats.org/officeDocument/2006/relationships/diagramLayout" Target="../diagrams/layout5.xml"/><Relationship Id="rId26" Type="http://schemas.microsoft.com/office/2007/relationships/diagramDrawing" Target="../diagrams/drawing6.xml"/><Relationship Id="rId3" Type="http://schemas.openxmlformats.org/officeDocument/2006/relationships/diagramLayout" Target="../diagrams/layout2.xml"/><Relationship Id="rId21" Type="http://schemas.microsoft.com/office/2007/relationships/diagramDrawing" Target="../diagrams/drawing5.xml"/><Relationship Id="rId34" Type="http://schemas.openxmlformats.org/officeDocument/2006/relationships/diagramQuickStyle" Target="../diagrams/quickStyle8.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diagramData" Target="../diagrams/data5.xml"/><Relationship Id="rId25" Type="http://schemas.openxmlformats.org/officeDocument/2006/relationships/diagramColors" Target="../diagrams/colors6.xml"/><Relationship Id="rId33" Type="http://schemas.openxmlformats.org/officeDocument/2006/relationships/diagramLayout" Target="../diagrams/layout8.xml"/><Relationship Id="rId2" Type="http://schemas.openxmlformats.org/officeDocument/2006/relationships/diagramData" Target="../diagrams/data2.xml"/><Relationship Id="rId16" Type="http://schemas.microsoft.com/office/2007/relationships/diagramDrawing" Target="../diagrams/drawing4.xml"/><Relationship Id="rId20" Type="http://schemas.openxmlformats.org/officeDocument/2006/relationships/diagramColors" Target="../diagrams/colors5.xml"/><Relationship Id="rId29" Type="http://schemas.openxmlformats.org/officeDocument/2006/relationships/diagramQuickStyle" Target="../diagrams/quickStyle7.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24" Type="http://schemas.openxmlformats.org/officeDocument/2006/relationships/diagramQuickStyle" Target="../diagrams/quickStyle6.xml"/><Relationship Id="rId32" Type="http://schemas.openxmlformats.org/officeDocument/2006/relationships/diagramData" Target="../diagrams/data8.xml"/><Relationship Id="rId5" Type="http://schemas.openxmlformats.org/officeDocument/2006/relationships/diagramColors" Target="../diagrams/colors2.xml"/><Relationship Id="rId15" Type="http://schemas.openxmlformats.org/officeDocument/2006/relationships/diagramColors" Target="../diagrams/colors4.xml"/><Relationship Id="rId23" Type="http://schemas.openxmlformats.org/officeDocument/2006/relationships/diagramLayout" Target="../diagrams/layout6.xml"/><Relationship Id="rId28" Type="http://schemas.openxmlformats.org/officeDocument/2006/relationships/diagramLayout" Target="../diagrams/layout7.xml"/><Relationship Id="rId36" Type="http://schemas.microsoft.com/office/2007/relationships/diagramDrawing" Target="../diagrams/drawing8.xml"/><Relationship Id="rId10" Type="http://schemas.openxmlformats.org/officeDocument/2006/relationships/diagramColors" Target="../diagrams/colors3.xml"/><Relationship Id="rId19" Type="http://schemas.openxmlformats.org/officeDocument/2006/relationships/diagramQuickStyle" Target="../diagrams/quickStyle5.xml"/><Relationship Id="rId31" Type="http://schemas.microsoft.com/office/2007/relationships/diagramDrawing" Target="../diagrams/drawing7.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 Id="rId22" Type="http://schemas.openxmlformats.org/officeDocument/2006/relationships/diagramData" Target="../diagrams/data6.xml"/><Relationship Id="rId27" Type="http://schemas.openxmlformats.org/officeDocument/2006/relationships/diagramData" Target="../diagrams/data7.xml"/><Relationship Id="rId30" Type="http://schemas.openxmlformats.org/officeDocument/2006/relationships/diagramColors" Target="../diagrams/colors7.xml"/><Relationship Id="rId35" Type="http://schemas.openxmlformats.org/officeDocument/2006/relationships/diagramColors" Target="../diagrams/colors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981200"/>
            <a:ext cx="6324600" cy="381000"/>
          </a:xfrm>
        </p:spPr>
        <p:txBody>
          <a:bodyPr>
            <a:normAutofit/>
          </a:bodyPr>
          <a:lstStyle/>
          <a:p>
            <a:r>
              <a:rPr lang="en-US" sz="1400" b="1" dirty="0" smtClean="0"/>
              <a:t>BOARD MEMBERS</a:t>
            </a:r>
          </a:p>
          <a:p>
            <a:pPr algn="l"/>
            <a:endParaRPr lang="en-US" sz="1400" dirty="0"/>
          </a:p>
        </p:txBody>
      </p:sp>
      <p:sp>
        <p:nvSpPr>
          <p:cNvPr id="2" name="Title 1"/>
          <p:cNvSpPr>
            <a:spLocks noGrp="1"/>
          </p:cNvSpPr>
          <p:nvPr>
            <p:ph type="ctrTitle"/>
          </p:nvPr>
        </p:nvSpPr>
        <p:spPr>
          <a:xfrm>
            <a:off x="514350" y="550818"/>
            <a:ext cx="5829300" cy="1354182"/>
          </a:xfrm>
        </p:spPr>
        <p:txBody>
          <a:bodyPr>
            <a:normAutofit/>
          </a:bodyPr>
          <a:lstStyle/>
          <a:p>
            <a:r>
              <a:rPr lang="en-US" sz="1200" b="1" dirty="0" smtClean="0"/>
              <a:t>New </a:t>
            </a:r>
            <a:r>
              <a:rPr lang="en-US" sz="1200" b="1" dirty="0"/>
              <a:t>Mexico State Board of Licensure for </a:t>
            </a:r>
            <a:r>
              <a:rPr lang="en-US" sz="1200" dirty="0"/>
              <a:t/>
            </a:r>
            <a:br>
              <a:rPr lang="en-US" sz="1200" dirty="0"/>
            </a:br>
            <a:r>
              <a:rPr lang="en-US" sz="1200" b="1" dirty="0"/>
              <a:t>Professional Engineers and Professional Surveyors</a:t>
            </a:r>
            <a:br>
              <a:rPr lang="en-US" sz="1200" b="1" dirty="0"/>
            </a:br>
            <a:r>
              <a:rPr lang="en-US" sz="1200" b="1" dirty="0"/>
              <a:t>PO Box 25101</a:t>
            </a:r>
            <a:r>
              <a:rPr lang="en-US" sz="1200" dirty="0"/>
              <a:t> </a:t>
            </a:r>
            <a:r>
              <a:rPr lang="en-US" sz="1200" b="1" dirty="0"/>
              <a:t>▪ Santa Fe, New Mexico 87504</a:t>
            </a:r>
            <a:r>
              <a:rPr lang="en-US" sz="1200" dirty="0"/>
              <a:t/>
            </a:r>
            <a:br>
              <a:rPr lang="en-US" sz="1200" dirty="0"/>
            </a:br>
            <a:r>
              <a:rPr lang="en-US" sz="1200" b="1" dirty="0"/>
              <a:t>Information (505) 476-4565 ▪ Fax (505) 476-4802 </a:t>
            </a:r>
            <a:r>
              <a:rPr lang="en-US" sz="1200" dirty="0"/>
              <a:t/>
            </a:r>
            <a:br>
              <a:rPr lang="en-US" sz="1200" dirty="0"/>
            </a:br>
            <a:r>
              <a:rPr lang="en-US" sz="1200" b="1" dirty="0"/>
              <a:t>www.sblpes.state.nm.us</a:t>
            </a:r>
            <a:r>
              <a:rPr lang="en-US" sz="1200" dirty="0"/>
              <a:t/>
            </a:r>
            <a:br>
              <a:rPr lang="en-US" sz="1200" dirty="0"/>
            </a:br>
            <a:endParaRPr lang="en-US" sz="1200" dirty="0"/>
          </a:p>
        </p:txBody>
      </p:sp>
      <p:pic>
        <p:nvPicPr>
          <p:cNvPr id="4" name="Picture 3" descr="Gold seal"/>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783" y="685800"/>
            <a:ext cx="1013460" cy="1004571"/>
          </a:xfrm>
          <a:prstGeom prst="rect">
            <a:avLst/>
          </a:prstGeom>
          <a:noFill/>
          <a:ln>
            <a:noFill/>
          </a:ln>
        </p:spPr>
      </p:pic>
      <p:graphicFrame>
        <p:nvGraphicFramePr>
          <p:cNvPr id="10" name="Table 9"/>
          <p:cNvGraphicFramePr>
            <a:graphicFrameLocks noGrp="1"/>
          </p:cNvGraphicFramePr>
          <p:nvPr>
            <p:extLst>
              <p:ext uri="{D42A27DB-BD31-4B8C-83A1-F6EECF244321}">
                <p14:modId xmlns:p14="http://schemas.microsoft.com/office/powerpoint/2010/main" val="3628068826"/>
              </p:ext>
            </p:extLst>
          </p:nvPr>
        </p:nvGraphicFramePr>
        <p:xfrm>
          <a:off x="228604" y="2362201"/>
          <a:ext cx="6173089" cy="1600200"/>
        </p:xfrm>
        <a:graphic>
          <a:graphicData uri="http://schemas.openxmlformats.org/drawingml/2006/table">
            <a:tbl>
              <a:tblPr firstRow="1" firstCol="1" bandRow="1">
                <a:tableStyleId>{2D5ABB26-0587-4C30-8999-92F81FD0307C}</a:tableStyleId>
              </a:tblPr>
              <a:tblGrid>
                <a:gridCol w="2685371"/>
                <a:gridCol w="157760"/>
                <a:gridCol w="3329958"/>
              </a:tblGrid>
              <a:tr h="457200">
                <a:tc>
                  <a:txBody>
                    <a:bodyPr/>
                    <a:lstStyle/>
                    <a:p>
                      <a:pPr marL="0" marR="0" algn="l">
                        <a:spcBef>
                          <a:spcPts val="0"/>
                        </a:spcBef>
                        <a:spcAft>
                          <a:spcPts val="0"/>
                        </a:spcAft>
                        <a:tabLst>
                          <a:tab pos="-457200" algn="l"/>
                        </a:tabLst>
                      </a:pPr>
                      <a:r>
                        <a:rPr lang="en-US" sz="1500" spc="-15" dirty="0">
                          <a:effectLst/>
                        </a:rPr>
                        <a:t>Ron Bohannan, PE – Board Chair</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457200" algn="l"/>
                        </a:tabLst>
                      </a:pPr>
                      <a:r>
                        <a:rPr lang="en-US" sz="1500" spc="-15">
                          <a:effectLst/>
                        </a:rPr>
                        <a:t> </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tabLst>
                          <a:tab pos="-457200" algn="l"/>
                        </a:tabLst>
                      </a:pPr>
                      <a:r>
                        <a:rPr lang="en-US" sz="1500" spc="-15">
                          <a:effectLst/>
                        </a:rPr>
                        <a:t>Augusta Meyers, Public Member – Vice Chair</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algn="l">
                        <a:spcBef>
                          <a:spcPts val="0"/>
                        </a:spcBef>
                        <a:spcAft>
                          <a:spcPts val="0"/>
                        </a:spcAft>
                        <a:tabLst>
                          <a:tab pos="-457200" algn="l"/>
                        </a:tabLst>
                      </a:pPr>
                      <a:r>
                        <a:rPr lang="en-US" sz="1500" spc="-15" dirty="0">
                          <a:effectLst/>
                        </a:rPr>
                        <a:t>David Cooper, PS – Board Secretary</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457200" algn="l"/>
                        </a:tabLst>
                      </a:pPr>
                      <a:r>
                        <a:rPr lang="en-US" sz="1500" spc="-15">
                          <a:effectLst/>
                        </a:rPr>
                        <a:t> </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tabLst>
                          <a:tab pos="-457200" algn="l"/>
                        </a:tabLst>
                      </a:pPr>
                      <a:r>
                        <a:rPr lang="en-US" sz="1500" spc="-15">
                          <a:effectLst/>
                        </a:rPr>
                        <a:t>Karl Tonander, PE – PEC Chair</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algn="l">
                        <a:spcBef>
                          <a:spcPts val="0"/>
                        </a:spcBef>
                        <a:spcAft>
                          <a:spcPts val="0"/>
                        </a:spcAft>
                        <a:tabLst>
                          <a:tab pos="-457200" algn="l"/>
                        </a:tabLst>
                      </a:pPr>
                      <a:r>
                        <a:rPr lang="en-US" sz="1500" spc="-15" dirty="0">
                          <a:effectLst/>
                        </a:rPr>
                        <a:t>Cliff </a:t>
                      </a:r>
                      <a:r>
                        <a:rPr lang="en-US" sz="1500" spc="-15" dirty="0" err="1">
                          <a:effectLst/>
                        </a:rPr>
                        <a:t>Spirock</a:t>
                      </a:r>
                      <a:r>
                        <a:rPr lang="en-US" sz="1500" spc="-15" dirty="0">
                          <a:effectLst/>
                        </a:rPr>
                        <a:t>, PS – PSC Chair</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457200" algn="l"/>
                        </a:tabLst>
                      </a:pPr>
                      <a:r>
                        <a:rPr lang="en-US" sz="1500" spc="-15">
                          <a:effectLst/>
                        </a:rPr>
                        <a:t> </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tabLst>
                          <a:tab pos="-457200" algn="l"/>
                        </a:tabLst>
                      </a:pPr>
                      <a:r>
                        <a:rPr lang="en-US" sz="1500" spc="-15" dirty="0">
                          <a:effectLst/>
                        </a:rPr>
                        <a:t>Paul Brasher, PE</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algn="l">
                        <a:spcBef>
                          <a:spcPts val="0"/>
                        </a:spcBef>
                        <a:spcAft>
                          <a:spcPts val="0"/>
                        </a:spcAft>
                        <a:tabLst>
                          <a:tab pos="-457200" algn="l"/>
                        </a:tabLst>
                      </a:pPr>
                      <a:r>
                        <a:rPr lang="en-US" sz="1500" spc="-15" dirty="0">
                          <a:effectLst/>
                        </a:rPr>
                        <a:t>Julie </a:t>
                      </a:r>
                      <a:r>
                        <a:rPr lang="en-US" sz="1500" spc="-15" dirty="0" err="1">
                          <a:effectLst/>
                        </a:rPr>
                        <a:t>Samora</a:t>
                      </a:r>
                      <a:r>
                        <a:rPr lang="en-US" sz="1500" spc="-15" dirty="0">
                          <a:effectLst/>
                        </a:rPr>
                        <a:t>, PE</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457200" algn="l"/>
                        </a:tabLst>
                      </a:pPr>
                      <a:r>
                        <a:rPr lang="en-US" sz="1500" spc="-15">
                          <a:effectLst/>
                        </a:rPr>
                        <a:t> </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tabLst>
                          <a:tab pos="-457200" algn="l"/>
                        </a:tabLst>
                      </a:pPr>
                      <a:r>
                        <a:rPr lang="en-US" sz="1500" spc="-15">
                          <a:effectLst/>
                        </a:rPr>
                        <a:t>Glen Thurow, PS</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marL="0" marR="0" algn="l">
                        <a:spcBef>
                          <a:spcPts val="0"/>
                        </a:spcBef>
                        <a:spcAft>
                          <a:spcPts val="0"/>
                        </a:spcAft>
                        <a:tabLst>
                          <a:tab pos="-457200" algn="l"/>
                        </a:tabLst>
                      </a:pPr>
                      <a:r>
                        <a:rPr lang="en-US" sz="1500" spc="-15" dirty="0">
                          <a:effectLst/>
                        </a:rPr>
                        <a:t>Dr. Nadir Yilmaz, PE</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tabLst>
                          <a:tab pos="-457200" algn="l"/>
                        </a:tabLst>
                      </a:pPr>
                      <a:r>
                        <a:rPr lang="en-US" sz="1500" spc="-15">
                          <a:effectLst/>
                        </a:rPr>
                        <a:t> </a:t>
                      </a:r>
                      <a:endParaRPr lang="en-US" sz="120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tabLst>
                          <a:tab pos="-457200" algn="l"/>
                        </a:tabLst>
                      </a:pPr>
                      <a:r>
                        <a:rPr lang="en-US" sz="1500" spc="-15" dirty="0">
                          <a:effectLst/>
                        </a:rPr>
                        <a:t>Josh </a:t>
                      </a:r>
                      <a:r>
                        <a:rPr lang="en-US" sz="1500" spc="-15" dirty="0" err="1">
                          <a:effectLst/>
                        </a:rPr>
                        <a:t>Skarsgard</a:t>
                      </a:r>
                      <a:r>
                        <a:rPr lang="en-US" sz="1500" spc="-15" dirty="0">
                          <a:effectLst/>
                        </a:rPr>
                        <a:t>, Esq., Public Member</a:t>
                      </a:r>
                      <a:endParaRPr lang="en-US" sz="1200" dirty="0">
                        <a:effectLst/>
                        <a:latin typeface="Times New Roman"/>
                        <a:ea typeface="Times New Roman"/>
                      </a:endParaRPr>
                    </a:p>
                  </a:txBody>
                  <a:tcPr marL="66180" marR="661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ectangle 10"/>
          <p:cNvSpPr/>
          <p:nvPr/>
        </p:nvSpPr>
        <p:spPr>
          <a:xfrm>
            <a:off x="2573387" y="4155996"/>
            <a:ext cx="1541413" cy="369332"/>
          </a:xfrm>
          <a:prstGeom prst="rect">
            <a:avLst/>
          </a:prstGeom>
        </p:spPr>
        <p:txBody>
          <a:bodyPr wrap="square">
            <a:spAutoFit/>
          </a:bodyPr>
          <a:lstStyle/>
          <a:p>
            <a:r>
              <a:rPr lang="en-US" b="1" cap="small" dirty="0"/>
              <a:t>Board Staff</a:t>
            </a:r>
            <a:endParaRPr lang="en-US" dirty="0"/>
          </a:p>
        </p:txBody>
      </p:sp>
      <p:sp>
        <p:nvSpPr>
          <p:cNvPr id="12" name="Rectangle 11"/>
          <p:cNvSpPr/>
          <p:nvPr/>
        </p:nvSpPr>
        <p:spPr>
          <a:xfrm>
            <a:off x="304800" y="4572001"/>
            <a:ext cx="6096000" cy="369332"/>
          </a:xfrm>
          <a:prstGeom prst="rect">
            <a:avLst/>
          </a:prstGeom>
        </p:spPr>
        <p:txBody>
          <a:bodyPr wrap="square">
            <a:spAutoFit/>
          </a:bodyPr>
          <a:lstStyle/>
          <a:p>
            <a:r>
              <a:rPr lang="en-US" b="1" dirty="0"/>
              <a:t> </a:t>
            </a:r>
            <a:endParaRPr lang="en-US" sz="1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756667"/>
            <a:ext cx="6553200"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1063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172200" cy="1905000"/>
          </a:xfrm>
        </p:spPr>
        <p:txBody>
          <a:bodyPr>
            <a:noAutofit/>
          </a:bodyPr>
          <a:lstStyle/>
          <a:p>
            <a:r>
              <a:rPr lang="en-US" sz="2400" dirty="0" smtClean="0"/>
              <a:t>New Mexico Board of Licensure for Professional Engineers and Professional Surveyors </a:t>
            </a:r>
            <a:br>
              <a:rPr lang="en-US" sz="2400" dirty="0" smtClean="0"/>
            </a:br>
            <a:r>
              <a:rPr lang="en-US" sz="2400" dirty="0" smtClean="0"/>
              <a:t>Frequently Asked Questions</a:t>
            </a:r>
            <a:endParaRPr lang="en-US" sz="2400" dirty="0"/>
          </a:p>
        </p:txBody>
      </p:sp>
      <p:sp>
        <p:nvSpPr>
          <p:cNvPr id="3" name="Content Placeholder 2"/>
          <p:cNvSpPr>
            <a:spLocks noGrp="1"/>
          </p:cNvSpPr>
          <p:nvPr>
            <p:ph idx="1"/>
          </p:nvPr>
        </p:nvSpPr>
        <p:spPr>
          <a:xfrm>
            <a:off x="342900" y="2133606"/>
            <a:ext cx="6172200" cy="6705599"/>
          </a:xfrm>
        </p:spPr>
        <p:txBody>
          <a:bodyPr>
            <a:normAutofit fontScale="55000" lnSpcReduction="20000"/>
          </a:bodyPr>
          <a:lstStyle/>
          <a:p>
            <a:pPr marL="0" indent="0" algn="ctr">
              <a:buNone/>
            </a:pPr>
            <a:r>
              <a:rPr lang="en-US" b="1" dirty="0"/>
              <a:t>PE/ PS License by Reciprocity/ Comity/ </a:t>
            </a:r>
            <a:r>
              <a:rPr lang="en-US" b="1" dirty="0" smtClean="0"/>
              <a:t>Endorsement</a:t>
            </a:r>
          </a:p>
          <a:p>
            <a:pPr marL="0" indent="0">
              <a:buNone/>
            </a:pPr>
            <a:r>
              <a:rPr lang="en-US" b="1" dirty="0"/>
              <a:t> </a:t>
            </a:r>
            <a:endParaRPr lang="en-US" dirty="0"/>
          </a:p>
          <a:p>
            <a:pPr marL="0" lvl="0" indent="0">
              <a:buNone/>
            </a:pPr>
            <a:r>
              <a:rPr lang="en-US" b="1" dirty="0" smtClean="0"/>
              <a:t>1.  Do </a:t>
            </a:r>
            <a:r>
              <a:rPr lang="en-US" b="1" dirty="0"/>
              <a:t>my Professional Engineer references have to be from New Mexico?</a:t>
            </a:r>
            <a:endParaRPr lang="en-US" dirty="0"/>
          </a:p>
          <a:p>
            <a:pPr marL="0" indent="0">
              <a:buNone/>
            </a:pPr>
            <a:r>
              <a:rPr lang="en-US" dirty="0" smtClean="0"/>
              <a:t>No.</a:t>
            </a:r>
          </a:p>
          <a:p>
            <a:pPr marL="0" indent="0">
              <a:buNone/>
            </a:pPr>
            <a:endParaRPr lang="en-US" dirty="0"/>
          </a:p>
          <a:p>
            <a:pPr marL="0" lvl="0" indent="0">
              <a:buNone/>
            </a:pPr>
            <a:r>
              <a:rPr lang="en-US" b="1" dirty="0" smtClean="0"/>
              <a:t>2.  On </a:t>
            </a:r>
            <a:r>
              <a:rPr lang="en-US" b="1" dirty="0"/>
              <a:t>the Abstract of Qualifications, what is responsible experience?</a:t>
            </a:r>
            <a:endParaRPr lang="en-US" dirty="0"/>
          </a:p>
          <a:p>
            <a:pPr marL="0" indent="0">
              <a:buNone/>
            </a:pPr>
            <a:r>
              <a:rPr lang="en-US" dirty="0"/>
              <a:t>Responsible experience means the experience the applicant has earned as a project leader or was in charge of a phase of a project</a:t>
            </a:r>
            <a:r>
              <a:rPr lang="en-US" dirty="0" smtClean="0"/>
              <a:t>.</a:t>
            </a:r>
          </a:p>
          <a:p>
            <a:pPr marL="0" indent="0">
              <a:buNone/>
            </a:pPr>
            <a:endParaRPr lang="en-US" dirty="0"/>
          </a:p>
          <a:p>
            <a:pPr marL="0" lvl="0" indent="0">
              <a:buNone/>
            </a:pPr>
            <a:r>
              <a:rPr lang="en-US" b="1" dirty="0" smtClean="0"/>
              <a:t>3.  What </a:t>
            </a:r>
            <a:r>
              <a:rPr lang="en-US" b="1" dirty="0"/>
              <a:t>is an NCEES Council Record and how do I know if I have one?</a:t>
            </a:r>
            <a:endParaRPr lang="en-US" dirty="0"/>
          </a:p>
          <a:p>
            <a:pPr marL="0" indent="0">
              <a:buNone/>
            </a:pPr>
            <a:r>
              <a:rPr lang="en-US" dirty="0"/>
              <a:t>The NCEES verifies and houses the Record holder's file, which contains the college transcripts, licensure information, professional engineer or surveyor references, and employment verifications. When licensure in additional jurisdictions is needed, a copy of the NCEES Council Record can be transmitted to other licensure authorities with a written release. </a:t>
            </a:r>
          </a:p>
          <a:p>
            <a:endParaRPr lang="en-US" dirty="0" smtClean="0"/>
          </a:p>
          <a:p>
            <a:pPr marL="0" indent="0">
              <a:buNone/>
            </a:pPr>
            <a:r>
              <a:rPr lang="en-US" dirty="0" smtClean="0"/>
              <a:t>An </a:t>
            </a:r>
            <a:r>
              <a:rPr lang="en-US" dirty="0"/>
              <a:t>NCEES record is not established automatically when an engineering and surveying license is granted. The engineer or land surveyor must initiate the process by making application to the NCEES.</a:t>
            </a:r>
          </a:p>
          <a:p>
            <a:endParaRPr lang="en-US" dirty="0"/>
          </a:p>
        </p:txBody>
      </p:sp>
    </p:spTree>
    <p:extLst>
      <p:ext uri="{BB962C8B-B14F-4D97-AF65-F5344CB8AC3E}">
        <p14:creationId xmlns:p14="http://schemas.microsoft.com/office/powerpoint/2010/main" val="387493323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New Mexico Board of Licensure for Professional Engineers and Professional Surveyors </a:t>
            </a:r>
            <a:br>
              <a:rPr lang="en-US" sz="2400" dirty="0"/>
            </a:br>
            <a:r>
              <a:rPr lang="en-US" sz="2400" dirty="0"/>
              <a:t>Frequently Asked Questions</a:t>
            </a:r>
          </a:p>
        </p:txBody>
      </p:sp>
      <p:sp>
        <p:nvSpPr>
          <p:cNvPr id="3" name="Content Placeholder 2"/>
          <p:cNvSpPr>
            <a:spLocks noGrp="1"/>
          </p:cNvSpPr>
          <p:nvPr>
            <p:ph idx="1"/>
          </p:nvPr>
        </p:nvSpPr>
        <p:spPr/>
        <p:txBody>
          <a:bodyPr>
            <a:normAutofit fontScale="62500" lnSpcReduction="20000"/>
          </a:bodyPr>
          <a:lstStyle/>
          <a:p>
            <a:pPr marL="0" lvl="0" indent="0">
              <a:buNone/>
            </a:pPr>
            <a:r>
              <a:rPr lang="en-US" b="1" dirty="0" smtClean="0"/>
              <a:t>4.  Do </a:t>
            </a:r>
            <a:r>
              <a:rPr lang="en-US" b="1" dirty="0"/>
              <a:t>I have to fill out the whole application if I have an NCEES Council Record?</a:t>
            </a:r>
            <a:endParaRPr lang="en-US" dirty="0"/>
          </a:p>
          <a:p>
            <a:pPr marL="0" indent="0">
              <a:buNone/>
            </a:pPr>
            <a:r>
              <a:rPr lang="en-US" dirty="0"/>
              <a:t>No. Only fill out Parts 1 and 6, as well as the Abstract of Applicant Statement of Qualifications</a:t>
            </a:r>
            <a:r>
              <a:rPr lang="en-US" dirty="0" smtClean="0"/>
              <a:t>.</a:t>
            </a:r>
          </a:p>
          <a:p>
            <a:pPr marL="0" indent="0">
              <a:buNone/>
            </a:pPr>
            <a:endParaRPr lang="en-US" sz="1300" dirty="0" smtClean="0"/>
          </a:p>
          <a:p>
            <a:pPr marL="0" indent="0">
              <a:buNone/>
            </a:pPr>
            <a:r>
              <a:rPr lang="en-US" dirty="0" smtClean="0"/>
              <a:t>Do </a:t>
            </a:r>
            <a:r>
              <a:rPr lang="en-US" dirty="0"/>
              <a:t>not forget to read and answer the box above Part 6</a:t>
            </a:r>
            <a:r>
              <a:rPr lang="en-US" dirty="0" smtClean="0"/>
              <a:t>.</a:t>
            </a:r>
          </a:p>
          <a:p>
            <a:pPr marL="0" indent="0">
              <a:buNone/>
            </a:pPr>
            <a:endParaRPr lang="en-US" sz="1300" dirty="0"/>
          </a:p>
          <a:p>
            <a:pPr marL="0" lvl="0" indent="0">
              <a:buNone/>
            </a:pPr>
            <a:r>
              <a:rPr lang="en-US" b="1" dirty="0" smtClean="0"/>
              <a:t>5.  Do </a:t>
            </a:r>
            <a:r>
              <a:rPr lang="en-US" b="1" dirty="0"/>
              <a:t>I request my NCEES Council Record or does your office?</a:t>
            </a:r>
            <a:endParaRPr lang="en-US" dirty="0"/>
          </a:p>
          <a:p>
            <a:pPr marL="0" indent="0">
              <a:buNone/>
            </a:pPr>
            <a:r>
              <a:rPr lang="en-US" dirty="0"/>
              <a:t>It is the responsibility of the applicant to request the NCEES Council Record.</a:t>
            </a:r>
          </a:p>
          <a:p>
            <a:pPr marL="0" lvl="0" indent="0">
              <a:buNone/>
            </a:pPr>
            <a:endParaRPr lang="en-US" b="1" dirty="0" smtClean="0"/>
          </a:p>
          <a:p>
            <a:pPr marL="0" lvl="0" indent="0">
              <a:buNone/>
            </a:pPr>
            <a:r>
              <a:rPr lang="en-US" b="1" dirty="0" smtClean="0"/>
              <a:t>6.  What </a:t>
            </a:r>
            <a:r>
              <a:rPr lang="en-US" b="1" dirty="0"/>
              <a:t>is the turnaround time for an approval on my application?</a:t>
            </a:r>
            <a:endParaRPr lang="en-US" dirty="0"/>
          </a:p>
          <a:p>
            <a:pPr marL="0" indent="0">
              <a:buNone/>
            </a:pPr>
            <a:r>
              <a:rPr lang="en-US" dirty="0"/>
              <a:t>All applications are approved by the respective Professional Committee at their meetings.  Once the application is approved, staff will send a letter indicating the decision of the Committee.  Depending on the completion of the application, the application deadlines, and the Board meeting it is presented will determine the turnaround time.</a:t>
            </a:r>
          </a:p>
          <a:p>
            <a:endParaRPr lang="en-US" dirty="0"/>
          </a:p>
        </p:txBody>
      </p:sp>
    </p:spTree>
    <p:extLst>
      <p:ext uri="{BB962C8B-B14F-4D97-AF65-F5344CB8AC3E}">
        <p14:creationId xmlns:p14="http://schemas.microsoft.com/office/powerpoint/2010/main" val="112021562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New Mexico Board of Licensure for Professional Engineers and Professional Surveyors </a:t>
            </a:r>
            <a:br>
              <a:rPr lang="en-US" sz="2400" dirty="0"/>
            </a:br>
            <a:r>
              <a:rPr lang="en-US" sz="2400" dirty="0"/>
              <a:t>Frequently Asked Questions</a:t>
            </a:r>
          </a:p>
        </p:txBody>
      </p:sp>
      <p:sp>
        <p:nvSpPr>
          <p:cNvPr id="3" name="Content Placeholder 2"/>
          <p:cNvSpPr>
            <a:spLocks noGrp="1"/>
          </p:cNvSpPr>
          <p:nvPr>
            <p:ph idx="1"/>
          </p:nvPr>
        </p:nvSpPr>
        <p:spPr>
          <a:xfrm>
            <a:off x="342900" y="2133606"/>
            <a:ext cx="6172200" cy="6476999"/>
          </a:xfrm>
        </p:spPr>
        <p:txBody>
          <a:bodyPr>
            <a:normAutofit lnSpcReduction="10000"/>
          </a:bodyPr>
          <a:lstStyle/>
          <a:p>
            <a:pPr marL="0" indent="0" algn="ctr">
              <a:buNone/>
            </a:pPr>
            <a:r>
              <a:rPr lang="en-US" sz="2200" b="1" dirty="0" smtClean="0"/>
              <a:t>Fees</a:t>
            </a:r>
          </a:p>
          <a:p>
            <a:pPr marL="0" lvl="0" indent="0">
              <a:buNone/>
            </a:pPr>
            <a:r>
              <a:rPr lang="en-US" sz="2000" b="1" dirty="0" smtClean="0"/>
              <a:t>1.  If </a:t>
            </a:r>
            <a:r>
              <a:rPr lang="en-US" sz="2000" b="1" dirty="0"/>
              <a:t>I choose to withdraw my application for any reason, will you refund the fees?</a:t>
            </a:r>
            <a:endParaRPr lang="en-US" sz="2000" dirty="0"/>
          </a:p>
          <a:p>
            <a:pPr marL="0" indent="0">
              <a:buNone/>
            </a:pPr>
            <a:r>
              <a:rPr lang="en-US" sz="2000" dirty="0"/>
              <a:t>All fees are NON-REFUNDABLE</a:t>
            </a:r>
            <a:r>
              <a:rPr lang="en-US" sz="2000" dirty="0" smtClean="0"/>
              <a:t>.</a:t>
            </a:r>
          </a:p>
          <a:p>
            <a:pPr marL="0" indent="0">
              <a:buNone/>
            </a:pPr>
            <a:r>
              <a:rPr lang="en-US" sz="2000" dirty="0"/>
              <a:t> </a:t>
            </a:r>
          </a:p>
          <a:p>
            <a:pPr marL="0" lvl="0" indent="0">
              <a:buNone/>
            </a:pPr>
            <a:r>
              <a:rPr lang="en-US" sz="2000" b="1" dirty="0" smtClean="0"/>
              <a:t>2.  What </a:t>
            </a:r>
            <a:r>
              <a:rPr lang="en-US" sz="2000" b="1" dirty="0"/>
              <a:t>do I do if I don’t know any Licensed Professional Engineers? I don’t work with any.</a:t>
            </a:r>
            <a:endParaRPr lang="en-US" sz="2000" dirty="0"/>
          </a:p>
          <a:p>
            <a:pPr marL="0" indent="0">
              <a:buNone/>
            </a:pPr>
            <a:r>
              <a:rPr lang="en-US" sz="2000" dirty="0"/>
              <a:t>You may request a waiver from the Board in a written letter explaining your situation</a:t>
            </a:r>
            <a:r>
              <a:rPr lang="en-US" sz="2000" dirty="0" smtClean="0"/>
              <a:t>.</a:t>
            </a:r>
          </a:p>
          <a:p>
            <a:pPr marL="0" indent="0">
              <a:buNone/>
            </a:pPr>
            <a:endParaRPr lang="en-US" sz="800" dirty="0"/>
          </a:p>
          <a:p>
            <a:pPr marL="0" lvl="0" indent="0">
              <a:buNone/>
            </a:pPr>
            <a:r>
              <a:rPr lang="en-US" sz="2000" b="1" dirty="0" smtClean="0"/>
              <a:t>3.  Can </a:t>
            </a:r>
            <a:r>
              <a:rPr lang="en-US" sz="2000" b="1" dirty="0"/>
              <a:t>I apply for a temporary license?	</a:t>
            </a:r>
            <a:endParaRPr lang="en-US" sz="2000" dirty="0"/>
          </a:p>
          <a:p>
            <a:pPr marL="0" indent="0">
              <a:buNone/>
            </a:pPr>
            <a:r>
              <a:rPr lang="en-US" sz="2000" dirty="0"/>
              <a:t>New Mexico does not offer temporary licenses.</a:t>
            </a:r>
          </a:p>
          <a:p>
            <a:pPr marL="0" indent="0">
              <a:buNone/>
            </a:pPr>
            <a:r>
              <a:rPr lang="en-US" sz="2000" b="1" dirty="0"/>
              <a:t> </a:t>
            </a:r>
            <a:endParaRPr lang="en-US" sz="2000" dirty="0"/>
          </a:p>
          <a:p>
            <a:pPr marL="0" lvl="0" indent="0">
              <a:buNone/>
            </a:pPr>
            <a:r>
              <a:rPr lang="en-US" sz="2000" b="1" dirty="0" smtClean="0"/>
              <a:t>4.  Do </a:t>
            </a:r>
            <a:r>
              <a:rPr lang="en-US" sz="2000" b="1" dirty="0"/>
              <a:t>you know who is offering review classes for the FE/PE exam?</a:t>
            </a:r>
            <a:endParaRPr lang="en-US" sz="2000" dirty="0"/>
          </a:p>
          <a:p>
            <a:pPr marL="0" indent="0">
              <a:buNone/>
            </a:pPr>
            <a:r>
              <a:rPr lang="en-US" sz="2000" dirty="0"/>
              <a:t>You may check with the Engineering Departments of the University of </a:t>
            </a:r>
            <a:r>
              <a:rPr lang="en-US" sz="2000" dirty="0" smtClean="0"/>
              <a:t>New </a:t>
            </a:r>
            <a:r>
              <a:rPr lang="en-US" sz="2000" dirty="0"/>
              <a:t>Mexico or New Mexico State University.</a:t>
            </a:r>
          </a:p>
          <a:p>
            <a:pPr marL="0" indent="0">
              <a:buNone/>
            </a:pPr>
            <a:endParaRPr lang="en-US" sz="900" dirty="0" smtClean="0"/>
          </a:p>
          <a:p>
            <a:pPr marL="0" indent="0">
              <a:buNone/>
            </a:pPr>
            <a:r>
              <a:rPr lang="en-US" sz="2000" dirty="0" smtClean="0"/>
              <a:t>The </a:t>
            </a:r>
            <a:r>
              <a:rPr lang="en-US" sz="2000" dirty="0"/>
              <a:t>National Society of Professional Engineers may offer review classes.</a:t>
            </a:r>
          </a:p>
          <a:p>
            <a:endParaRPr lang="en-US" sz="2000" dirty="0"/>
          </a:p>
          <a:p>
            <a:pPr marL="0" indent="0">
              <a:buNone/>
            </a:pPr>
            <a:endParaRPr lang="en-US" sz="2000" dirty="0"/>
          </a:p>
        </p:txBody>
      </p:sp>
    </p:spTree>
    <p:extLst>
      <p:ext uri="{BB962C8B-B14F-4D97-AF65-F5344CB8AC3E}">
        <p14:creationId xmlns:p14="http://schemas.microsoft.com/office/powerpoint/2010/main" val="210816656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303"/>
            <a:ext cx="6172200" cy="1524000"/>
          </a:xfrm>
        </p:spPr>
        <p:txBody>
          <a:bodyPr>
            <a:normAutofit fontScale="90000"/>
          </a:bodyPr>
          <a:lstStyle/>
          <a:p>
            <a:r>
              <a:rPr lang="en-US" sz="2400" dirty="0"/>
              <a:t>New Mexico Board of Licensure for Professional Engineers and Professional Surveyors </a:t>
            </a:r>
            <a:br>
              <a:rPr lang="en-US" sz="2400" dirty="0"/>
            </a:br>
            <a:r>
              <a:rPr lang="en-US" sz="2400" dirty="0"/>
              <a:t>Frequently Asked Questions</a:t>
            </a:r>
          </a:p>
        </p:txBody>
      </p:sp>
      <p:sp>
        <p:nvSpPr>
          <p:cNvPr id="3" name="Content Placeholder 2"/>
          <p:cNvSpPr>
            <a:spLocks noGrp="1"/>
          </p:cNvSpPr>
          <p:nvPr>
            <p:ph idx="1"/>
          </p:nvPr>
        </p:nvSpPr>
        <p:spPr>
          <a:xfrm>
            <a:off x="381000" y="1295400"/>
            <a:ext cx="6172200" cy="7696200"/>
          </a:xfrm>
        </p:spPr>
        <p:txBody>
          <a:bodyPr>
            <a:normAutofit fontScale="25000" lnSpcReduction="20000"/>
          </a:bodyPr>
          <a:lstStyle/>
          <a:p>
            <a:pPr marL="0" indent="0" algn="ctr">
              <a:buNone/>
            </a:pPr>
            <a:endParaRPr lang="en-US" sz="5600" b="1" dirty="0" smtClean="0"/>
          </a:p>
          <a:p>
            <a:pPr marL="0" indent="0" algn="ctr">
              <a:buNone/>
            </a:pPr>
            <a:r>
              <a:rPr lang="en-US" sz="5600" b="1" dirty="0" smtClean="0"/>
              <a:t>Licensure Renewals</a:t>
            </a:r>
          </a:p>
          <a:p>
            <a:pPr marL="0" indent="0" algn="ctr">
              <a:buNone/>
            </a:pPr>
            <a:endParaRPr lang="en-US" sz="5600" b="1" dirty="0" smtClean="0">
              <a:latin typeface="Calibri" panose="020F0502020204030204" pitchFamily="34" charset="0"/>
              <a:cs typeface="Calibri" panose="020F0502020204030204" pitchFamily="34" charset="0"/>
            </a:endParaRPr>
          </a:p>
          <a:p>
            <a:pPr marL="0" lvl="0" indent="0">
              <a:buNone/>
            </a:pPr>
            <a:r>
              <a:rPr lang="en-US" sz="5600" b="1" dirty="0" smtClean="0">
                <a:latin typeface="Calibri" panose="020F0502020204030204" pitchFamily="34" charset="0"/>
                <a:cs typeface="Calibri" panose="020F0502020204030204" pitchFamily="34" charset="0"/>
              </a:rPr>
              <a:t>1.  I </a:t>
            </a:r>
            <a:r>
              <a:rPr lang="en-US" sz="5600" b="1" dirty="0">
                <a:latin typeface="Calibri" panose="020F0502020204030204" pitchFamily="34" charset="0"/>
                <a:cs typeface="Calibri" panose="020F0502020204030204" pitchFamily="34" charset="0"/>
              </a:rPr>
              <a:t>was just licensed, am I exempt from the PDHs?</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You are exempt for the 1st year</a:t>
            </a:r>
            <a:r>
              <a:rPr lang="en-US" sz="5600" dirty="0" smtClean="0">
                <a:latin typeface="Calibri" panose="020F0502020204030204" pitchFamily="34" charset="0"/>
                <a:cs typeface="Calibri" panose="020F0502020204030204" pitchFamily="34" charset="0"/>
              </a:rPr>
              <a:t>.</a:t>
            </a:r>
          </a:p>
          <a:p>
            <a:pPr marL="0" indent="0">
              <a:buNone/>
            </a:pPr>
            <a:endParaRPr lang="en-US" sz="5600" dirty="0">
              <a:latin typeface="Calibri" panose="020F0502020204030204" pitchFamily="34" charset="0"/>
              <a:cs typeface="Calibri" panose="020F0502020204030204" pitchFamily="34" charset="0"/>
            </a:endParaRPr>
          </a:p>
          <a:p>
            <a:pPr marL="0" lvl="0" indent="0">
              <a:buNone/>
            </a:pPr>
            <a:r>
              <a:rPr lang="en-US" sz="5600" b="1" dirty="0" smtClean="0">
                <a:latin typeface="Calibri" panose="020F0502020204030204" pitchFamily="34" charset="0"/>
                <a:cs typeface="Calibri" panose="020F0502020204030204" pitchFamily="34" charset="0"/>
              </a:rPr>
              <a:t>2.  My </a:t>
            </a:r>
            <a:r>
              <a:rPr lang="en-US" sz="5600" b="1" dirty="0">
                <a:latin typeface="Calibri" panose="020F0502020204030204" pitchFamily="34" charset="0"/>
                <a:cs typeface="Calibri" panose="020F0502020204030204" pitchFamily="34" charset="0"/>
              </a:rPr>
              <a:t>exemption was up a few months ago, how many PDHs do I need for the remainder of the year?</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New Licensees are exempt from the professional development requirements for the first 12 months directly following the issuance of license number; PDHs will be prorated for any remaining portion of the licensing period beyond one year: 1.25 x remaining months. </a:t>
            </a:r>
            <a:r>
              <a:rPr lang="en-US" sz="5600" b="1" i="1" dirty="0">
                <a:latin typeface="Calibri" panose="020F0502020204030204" pitchFamily="34" charset="0"/>
                <a:cs typeface="Calibri" panose="020F0502020204030204" pitchFamily="34" charset="0"/>
              </a:rPr>
              <a:t>(</a:t>
            </a:r>
            <a:r>
              <a:rPr lang="en-US" sz="5600" b="1" dirty="0">
                <a:solidFill>
                  <a:srgbClr val="FF0000"/>
                </a:solidFill>
                <a:latin typeface="Calibri" panose="020F0502020204030204" pitchFamily="34" charset="0"/>
                <a:cs typeface="Calibri" panose="020F0502020204030204" pitchFamily="34" charset="0"/>
              </a:rPr>
              <a:t>New Licensees: </a:t>
            </a:r>
            <a:r>
              <a:rPr lang="en-US" sz="5600" b="1" dirty="0">
                <a:latin typeface="Calibri" panose="020F0502020204030204" pitchFamily="34" charset="0"/>
                <a:cs typeface="Calibri" panose="020F0502020204030204" pitchFamily="34" charset="0"/>
              </a:rPr>
              <a:t>PDHs are only eligible from the date of your initial license to the expiration date.) </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 </a:t>
            </a:r>
          </a:p>
          <a:p>
            <a:pPr marL="0" lvl="0" indent="0">
              <a:buNone/>
            </a:pPr>
            <a:r>
              <a:rPr lang="en-US" sz="5600" b="1" dirty="0" smtClean="0">
                <a:latin typeface="Calibri" panose="020F0502020204030204" pitchFamily="34" charset="0"/>
                <a:cs typeface="Calibri" panose="020F0502020204030204" pitchFamily="34" charset="0"/>
              </a:rPr>
              <a:t>3.  How </a:t>
            </a:r>
            <a:r>
              <a:rPr lang="en-US" sz="5600" b="1" dirty="0">
                <a:latin typeface="Calibri" panose="020F0502020204030204" pitchFamily="34" charset="0"/>
                <a:cs typeface="Calibri" panose="020F0502020204030204" pitchFamily="34" charset="0"/>
              </a:rPr>
              <a:t>often do I have to renew my license and how many PDHs do I need?</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Every 2 years, each licensee is required to have 30 PDHs, with a minimum of 2 PDHs in ethics, for the biennial renewal period</a:t>
            </a:r>
            <a:r>
              <a:rPr lang="en-US" sz="5600" dirty="0" smtClean="0">
                <a:latin typeface="Calibri" panose="020F0502020204030204" pitchFamily="34" charset="0"/>
                <a:cs typeface="Calibri" panose="020F0502020204030204" pitchFamily="34" charset="0"/>
              </a:rPr>
              <a:t>.</a:t>
            </a:r>
          </a:p>
          <a:p>
            <a:pPr marL="0" indent="0">
              <a:buNone/>
            </a:pPr>
            <a:endParaRPr lang="en-US" sz="5600" dirty="0">
              <a:latin typeface="Calibri" panose="020F0502020204030204" pitchFamily="34" charset="0"/>
              <a:cs typeface="Calibri" panose="020F0502020204030204" pitchFamily="34" charset="0"/>
            </a:endParaRPr>
          </a:p>
          <a:p>
            <a:pPr marL="0" lvl="0" indent="0">
              <a:buNone/>
            </a:pPr>
            <a:r>
              <a:rPr lang="en-US" sz="5600" b="1" dirty="0" smtClean="0">
                <a:latin typeface="Calibri" panose="020F0502020204030204" pitchFamily="34" charset="0"/>
                <a:cs typeface="Calibri" panose="020F0502020204030204" pitchFamily="34" charset="0"/>
              </a:rPr>
              <a:t>4.  How </a:t>
            </a:r>
            <a:r>
              <a:rPr lang="en-US" sz="5600" b="1" dirty="0">
                <a:latin typeface="Calibri" panose="020F0502020204030204" pitchFamily="34" charset="0"/>
                <a:cs typeface="Calibri" panose="020F0502020204030204" pitchFamily="34" charset="0"/>
              </a:rPr>
              <a:t>many PDH units can be carried over to the next renewal period? </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The maximum carryover number is 15 PDHs. Ethic hours will not be carried over. </a:t>
            </a:r>
            <a:endParaRPr lang="en-US" sz="5600" dirty="0" smtClean="0">
              <a:latin typeface="Calibri" panose="020F0502020204030204" pitchFamily="34" charset="0"/>
              <a:cs typeface="Calibri" panose="020F0502020204030204" pitchFamily="34" charset="0"/>
            </a:endParaRPr>
          </a:p>
          <a:p>
            <a:pPr marL="0" indent="0">
              <a:buNone/>
            </a:pPr>
            <a:endParaRPr lang="en-US" sz="5600" dirty="0">
              <a:latin typeface="Calibri" panose="020F0502020204030204" pitchFamily="34" charset="0"/>
              <a:cs typeface="Calibri" panose="020F0502020204030204" pitchFamily="34" charset="0"/>
            </a:endParaRPr>
          </a:p>
          <a:p>
            <a:pPr marL="0" lvl="0" indent="0">
              <a:buNone/>
            </a:pPr>
            <a:r>
              <a:rPr lang="en-US" sz="5600" b="1" dirty="0" smtClean="0">
                <a:latin typeface="Calibri" panose="020F0502020204030204" pitchFamily="34" charset="0"/>
                <a:cs typeface="Calibri" panose="020F0502020204030204" pitchFamily="34" charset="0"/>
              </a:rPr>
              <a:t>5.  Do </a:t>
            </a:r>
            <a:r>
              <a:rPr lang="en-US" sz="5600" b="1" dirty="0">
                <a:latin typeface="Calibri" panose="020F0502020204030204" pitchFamily="34" charset="0"/>
                <a:cs typeface="Calibri" panose="020F0502020204030204" pitchFamily="34" charset="0"/>
              </a:rPr>
              <a:t>I need to provide documentation as proof of my PDH units? Do I need to keep track of those or does your office?</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Documentation is only required during an audit. Per 16.39.2.8 G. of the New Mexico Administrative Code, it is the licensee’s responsibility to maintain all documentation for a period of 3 years</a:t>
            </a:r>
            <a:r>
              <a:rPr lang="en-US" sz="5600" dirty="0" smtClean="0">
                <a:latin typeface="Calibri" panose="020F0502020204030204" pitchFamily="34" charset="0"/>
                <a:cs typeface="Calibri" panose="020F0502020204030204" pitchFamily="34" charset="0"/>
              </a:rPr>
              <a:t>.</a:t>
            </a:r>
          </a:p>
          <a:p>
            <a:pPr marL="0" indent="0">
              <a:buNone/>
            </a:pPr>
            <a:endParaRPr lang="en-US" sz="5600" dirty="0">
              <a:latin typeface="Calibri" panose="020F0502020204030204" pitchFamily="34" charset="0"/>
              <a:cs typeface="Calibri" panose="020F0502020204030204" pitchFamily="34" charset="0"/>
            </a:endParaRPr>
          </a:p>
          <a:p>
            <a:pPr marL="0" lvl="0" indent="0">
              <a:buNone/>
            </a:pPr>
            <a:r>
              <a:rPr lang="en-US" sz="5600" b="1" dirty="0" smtClean="0">
                <a:latin typeface="Calibri" panose="020F0502020204030204" pitchFamily="34" charset="0"/>
                <a:cs typeface="Calibri" panose="020F0502020204030204" pitchFamily="34" charset="0"/>
              </a:rPr>
              <a:t>6.  I </a:t>
            </a:r>
            <a:r>
              <a:rPr lang="en-US" sz="5600" b="1" dirty="0">
                <a:latin typeface="Calibri" panose="020F0502020204030204" pitchFamily="34" charset="0"/>
                <a:cs typeface="Calibri" panose="020F0502020204030204" pitchFamily="34" charset="0"/>
              </a:rPr>
              <a:t>have been sick and haven’t been able to earn any PDHs what can I do?</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You may apply for a medical exemption. To do so, please contact this office by phone.</a:t>
            </a:r>
          </a:p>
          <a:p>
            <a:pPr lvl="0"/>
            <a:endParaRPr lang="en-US" sz="5600" b="1" dirty="0" smtClean="0">
              <a:latin typeface="Calibri" panose="020F0502020204030204" pitchFamily="34" charset="0"/>
              <a:cs typeface="Calibri" panose="020F0502020204030204" pitchFamily="34" charset="0"/>
            </a:endParaRPr>
          </a:p>
          <a:p>
            <a:pPr marL="0" lvl="0" indent="0">
              <a:buNone/>
            </a:pPr>
            <a:r>
              <a:rPr lang="en-US" sz="5600" b="1" dirty="0" smtClean="0">
                <a:latin typeface="Calibri" panose="020F0502020204030204" pitchFamily="34" charset="0"/>
                <a:cs typeface="Calibri" panose="020F0502020204030204" pitchFamily="34" charset="0"/>
              </a:rPr>
              <a:t>7.  Can </a:t>
            </a:r>
            <a:r>
              <a:rPr lang="en-US" sz="5600" b="1" dirty="0">
                <a:latin typeface="Calibri" panose="020F0502020204030204" pitchFamily="34" charset="0"/>
                <a:cs typeface="Calibri" panose="020F0502020204030204" pitchFamily="34" charset="0"/>
              </a:rPr>
              <a:t>I earn my hours after I renew?</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PDHs must be earned within the renewal period prior to renewing the license.</a:t>
            </a:r>
          </a:p>
          <a:p>
            <a:pPr lvl="0"/>
            <a:endParaRPr lang="en-US" sz="5600" dirty="0" smtClean="0">
              <a:latin typeface="Calibri" panose="020F0502020204030204" pitchFamily="34" charset="0"/>
              <a:cs typeface="Calibri" panose="020F0502020204030204" pitchFamily="34" charset="0"/>
            </a:endParaRPr>
          </a:p>
          <a:p>
            <a:pPr marL="0" lvl="0" indent="0">
              <a:buNone/>
            </a:pPr>
            <a:r>
              <a:rPr lang="en-US" sz="5600" dirty="0" smtClean="0">
                <a:latin typeface="Calibri" panose="020F0502020204030204" pitchFamily="34" charset="0"/>
                <a:cs typeface="Calibri" panose="020F0502020204030204" pitchFamily="34" charset="0"/>
              </a:rPr>
              <a:t>8.  </a:t>
            </a:r>
            <a:r>
              <a:rPr lang="en-US" sz="5600" dirty="0">
                <a:latin typeface="Calibri" panose="020F0502020204030204" pitchFamily="34" charset="0"/>
                <a:cs typeface="Calibri" panose="020F0502020204030204" pitchFamily="34" charset="0"/>
              </a:rPr>
              <a:t> </a:t>
            </a:r>
            <a:r>
              <a:rPr lang="en-US" sz="5600" b="1" dirty="0">
                <a:latin typeface="Calibri" panose="020F0502020204030204" pitchFamily="34" charset="0"/>
                <a:cs typeface="Calibri" panose="020F0502020204030204" pitchFamily="34" charset="0"/>
              </a:rPr>
              <a:t>If I don’t want to renew online, is there a form?</a:t>
            </a:r>
            <a:endParaRPr lang="en-US" sz="5600" dirty="0">
              <a:latin typeface="Calibri" panose="020F0502020204030204" pitchFamily="34" charset="0"/>
              <a:cs typeface="Calibri" panose="020F0502020204030204" pitchFamily="34" charset="0"/>
            </a:endParaRPr>
          </a:p>
          <a:p>
            <a:pPr marL="0" indent="0">
              <a:buNone/>
            </a:pPr>
            <a:r>
              <a:rPr lang="en-US" sz="5600" dirty="0">
                <a:latin typeface="Calibri" panose="020F0502020204030204" pitchFamily="34" charset="0"/>
                <a:cs typeface="Calibri" panose="020F0502020204030204" pitchFamily="34" charset="0"/>
              </a:rPr>
              <a:t>You can access the renewal form directly from the Board’s website: </a:t>
            </a:r>
            <a:r>
              <a:rPr lang="en-US" sz="5600" u="sng" dirty="0">
                <a:latin typeface="Calibri" panose="020F0502020204030204" pitchFamily="34" charset="0"/>
                <a:cs typeface="Calibri" panose="020F0502020204030204" pitchFamily="34" charset="0"/>
                <a:hlinkClick r:id="rId2"/>
              </a:rPr>
              <a:t>http://www.sblpes.state.nm.us/license-renewal.aspx</a:t>
            </a:r>
            <a:endParaRPr lang="en-US" sz="56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a:t>
            </a:r>
          </a:p>
          <a:p>
            <a:pPr marL="0" indent="0">
              <a:buNone/>
            </a:pP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738696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New Mexico Board of Licensure for Professional Engineers and Professional Surveyors </a:t>
            </a:r>
            <a:br>
              <a:rPr lang="en-US" sz="2400" dirty="0"/>
            </a:br>
            <a:r>
              <a:rPr lang="en-US" sz="2400" dirty="0"/>
              <a:t>Frequently Asked Questions</a:t>
            </a:r>
          </a:p>
        </p:txBody>
      </p:sp>
      <p:sp>
        <p:nvSpPr>
          <p:cNvPr id="3" name="Content Placeholder 2"/>
          <p:cNvSpPr>
            <a:spLocks noGrp="1"/>
          </p:cNvSpPr>
          <p:nvPr>
            <p:ph idx="1"/>
          </p:nvPr>
        </p:nvSpPr>
        <p:spPr/>
        <p:txBody>
          <a:bodyPr>
            <a:normAutofit/>
          </a:bodyPr>
          <a:lstStyle/>
          <a:p>
            <a:pPr marL="0" indent="0">
              <a:buNone/>
            </a:pPr>
            <a:r>
              <a:rPr lang="en-US" sz="1400" b="1" dirty="0" smtClean="0"/>
              <a:t>General </a:t>
            </a:r>
            <a:r>
              <a:rPr lang="en-US" sz="1400" b="1" dirty="0"/>
              <a:t> </a:t>
            </a:r>
            <a:endParaRPr lang="en-US" sz="1400" dirty="0"/>
          </a:p>
          <a:p>
            <a:pPr marL="0" lvl="0" indent="0">
              <a:buNone/>
            </a:pPr>
            <a:r>
              <a:rPr lang="en-US" sz="1400" b="1" dirty="0" smtClean="0"/>
              <a:t>1.  How </a:t>
            </a:r>
            <a:r>
              <a:rPr lang="en-US" sz="1400" b="1" dirty="0"/>
              <a:t>do I notify your office of an address change?</a:t>
            </a:r>
            <a:endParaRPr lang="en-US" sz="1400" dirty="0"/>
          </a:p>
          <a:p>
            <a:pPr marL="0" indent="0">
              <a:buNone/>
            </a:pPr>
            <a:r>
              <a:rPr lang="en-US" sz="1400" dirty="0"/>
              <a:t>You may request an address change through the Board’s website at:</a:t>
            </a:r>
          </a:p>
          <a:p>
            <a:pPr marL="0" indent="0">
              <a:buNone/>
            </a:pPr>
            <a:r>
              <a:rPr lang="en-US" sz="1400" u="sng" dirty="0">
                <a:hlinkClick r:id="rId2"/>
              </a:rPr>
              <a:t>http://</a:t>
            </a:r>
            <a:r>
              <a:rPr lang="en-US" sz="1400" u="sng" dirty="0" smtClean="0">
                <a:hlinkClick r:id="rId2"/>
              </a:rPr>
              <a:t>www.sblpes.state.nm.us/address-change.aspx</a:t>
            </a:r>
            <a:endParaRPr lang="en-US" sz="1400" u="sng" dirty="0" smtClean="0"/>
          </a:p>
          <a:p>
            <a:pPr marL="0" indent="0">
              <a:buNone/>
            </a:pPr>
            <a:endParaRPr lang="en-US" sz="1400" dirty="0"/>
          </a:p>
          <a:p>
            <a:pPr marL="0" lvl="0" indent="0">
              <a:buNone/>
            </a:pPr>
            <a:r>
              <a:rPr lang="en-US" sz="1400" b="1" dirty="0" smtClean="0"/>
              <a:t>2.   Why </a:t>
            </a:r>
            <a:r>
              <a:rPr lang="en-US" sz="1400" b="1" dirty="0"/>
              <a:t>do some seals read “Registered Professional Engineer (Professional Surveyor)” and others read “Licensed Professional Engineer (Professional Surveyor)”? Which one is correct?</a:t>
            </a:r>
            <a:endParaRPr lang="en-US" sz="1400" dirty="0"/>
          </a:p>
          <a:p>
            <a:pPr marL="0" indent="0">
              <a:buNone/>
            </a:pPr>
            <a:r>
              <a:rPr lang="en-US" sz="1400" dirty="0"/>
              <a:t>Both are correct.  In July 1999 the Board adopted the term “Licensed”.</a:t>
            </a:r>
          </a:p>
          <a:p>
            <a:pPr marL="0" indent="0">
              <a:buNone/>
            </a:pPr>
            <a:r>
              <a:rPr lang="en-US" sz="1400" dirty="0"/>
              <a:t>	</a:t>
            </a:r>
          </a:p>
        </p:txBody>
      </p:sp>
    </p:spTree>
    <p:extLst>
      <p:ext uri="{BB962C8B-B14F-4D97-AF65-F5344CB8AC3E}">
        <p14:creationId xmlns:p14="http://schemas.microsoft.com/office/powerpoint/2010/main" val="21381559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157816"/>
          </a:xfrm>
        </p:spPr>
        <p:txBody>
          <a:bodyPr>
            <a:normAutofit fontScale="90000"/>
          </a:bodyPr>
          <a:lstStyle/>
          <a:p>
            <a:r>
              <a:rPr lang="en-US" sz="3600" dirty="0" smtClean="0"/>
              <a:t>Complaints and NCA Process</a:t>
            </a:r>
            <a:endParaRPr lang="en-US" sz="3600" dirty="0"/>
          </a:p>
        </p:txBody>
      </p:sp>
      <p:sp>
        <p:nvSpPr>
          <p:cNvPr id="3" name="Content Placeholder 2"/>
          <p:cNvSpPr>
            <a:spLocks noGrp="1"/>
          </p:cNvSpPr>
          <p:nvPr>
            <p:ph idx="1"/>
          </p:nvPr>
        </p:nvSpPr>
        <p:spPr>
          <a:xfrm>
            <a:off x="342900" y="1600201"/>
            <a:ext cx="6172200" cy="6568019"/>
          </a:xfrm>
        </p:spPr>
        <p:txBody>
          <a:bodyPr/>
          <a:lstStyle/>
          <a:p>
            <a:pPr marL="0" indent="0">
              <a:buNone/>
            </a:pPr>
            <a:r>
              <a:rPr lang="en-US" sz="1400" dirty="0"/>
              <a:t>The Board has no power to order restitution and does not establish or review costs for professional services.</a:t>
            </a:r>
          </a:p>
          <a:p>
            <a:pPr marL="0" indent="0">
              <a:buNone/>
            </a:pPr>
            <a:r>
              <a:rPr lang="en-US" sz="1400" dirty="0"/>
              <a:t>The Board’s compliance officer is available to the public to receive complaints about individuals and to provide general guidance on the activities of the engineering and surveying profession in New Mexico</a:t>
            </a:r>
            <a:r>
              <a:rPr lang="en-US" sz="1400" dirty="0" smtClean="0"/>
              <a:t>.</a:t>
            </a:r>
          </a:p>
          <a:p>
            <a:pPr marL="0" indent="0">
              <a:buNone/>
            </a:pPr>
            <a:endParaRPr lang="en-US" sz="1400" dirty="0"/>
          </a:p>
          <a:p>
            <a:pPr lvl="0"/>
            <a:r>
              <a:rPr lang="en-US" sz="1400" dirty="0"/>
              <a:t>The complaint is received and reviewed for jurisdiction, completeness, and evidence of a violation. The complaint is assigned a case number if it is deemed appropriate. </a:t>
            </a:r>
          </a:p>
          <a:p>
            <a:pPr lvl="0"/>
            <a:r>
              <a:rPr lang="en-US" sz="1400" dirty="0"/>
              <a:t>The Board’s Compliance Officer will send a confirmation letter to the complainant notifying receipt of the complaint. </a:t>
            </a:r>
          </a:p>
          <a:p>
            <a:pPr lvl="0"/>
            <a:r>
              <a:rPr lang="en-US" sz="1400" dirty="0"/>
              <a:t>A response from the Respondent(s) will be requested, upon initiating an investigation. </a:t>
            </a:r>
          </a:p>
          <a:p>
            <a:pPr lvl="0"/>
            <a:r>
              <a:rPr lang="en-US" sz="1400" dirty="0"/>
              <a:t>The Board’s Investigator will review the complaint for completeness, gathers information and communicates with the appropriate parties to determine what the violation(s) is (are). The Investigator prepares an internal report with a summary of the circumstances of the complaint and the investigation results. </a:t>
            </a:r>
          </a:p>
          <a:p>
            <a:pPr lvl="0"/>
            <a:r>
              <a:rPr lang="en-US" sz="1400" dirty="0"/>
              <a:t>The Investigator presents this report to the Boards respective committees: Professional Engineering Committee (PEC) or Professional Surveying Committee (PSC). The PEC and PSC reviews the cases and decides on specific action, be it dismissal or possible sanctions against the individual in accordance with the Board’s Statutes. </a:t>
            </a:r>
          </a:p>
          <a:p>
            <a:pPr lvl="0"/>
            <a:r>
              <a:rPr lang="en-US" sz="1400" dirty="0"/>
              <a:t>Investigations are confidential until formal final action is taken by the Board against a respondent, as per the New Mexico Engineering and Surveying Practice Act 61-23-12 B. (5).  </a:t>
            </a:r>
          </a:p>
          <a:p>
            <a:pPr marL="0" indent="0">
              <a:buNone/>
            </a:pPr>
            <a:r>
              <a:rPr lang="en-US" sz="1400" dirty="0"/>
              <a:t> </a:t>
            </a:r>
            <a:r>
              <a:rPr lang="en-US" sz="1400" dirty="0" smtClean="0"/>
              <a:t>          </a:t>
            </a:r>
            <a:endParaRPr lang="en-US" sz="1400" dirty="0"/>
          </a:p>
        </p:txBody>
      </p:sp>
    </p:spTree>
    <p:extLst>
      <p:ext uri="{BB962C8B-B14F-4D97-AF65-F5344CB8AC3E}">
        <p14:creationId xmlns:p14="http://schemas.microsoft.com/office/powerpoint/2010/main" val="281553812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234016"/>
          </a:xfrm>
        </p:spPr>
        <p:txBody>
          <a:bodyPr>
            <a:normAutofit/>
          </a:bodyPr>
          <a:lstStyle/>
          <a:p>
            <a:r>
              <a:rPr lang="en-US" sz="3600" dirty="0"/>
              <a:t>Complaints and NCA Process</a:t>
            </a:r>
          </a:p>
        </p:txBody>
      </p:sp>
      <p:sp>
        <p:nvSpPr>
          <p:cNvPr id="3" name="Content Placeholder 2"/>
          <p:cNvSpPr>
            <a:spLocks noGrp="1"/>
          </p:cNvSpPr>
          <p:nvPr>
            <p:ph idx="1"/>
          </p:nvPr>
        </p:nvSpPr>
        <p:spPr>
          <a:xfrm>
            <a:off x="342900" y="1752601"/>
            <a:ext cx="6172200" cy="6415619"/>
          </a:xfrm>
        </p:spPr>
        <p:txBody>
          <a:bodyPr>
            <a:normAutofit/>
          </a:bodyPr>
          <a:lstStyle/>
          <a:p>
            <a:pPr marL="0" indent="0">
              <a:buNone/>
            </a:pPr>
            <a:r>
              <a:rPr lang="en-US" sz="1600" dirty="0"/>
              <a:t>     Number of complaints in process (See chart of number of complaints</a:t>
            </a:r>
            <a:r>
              <a:rPr lang="en-US" sz="1600" dirty="0" smtClean="0"/>
              <a:t>)</a:t>
            </a:r>
          </a:p>
          <a:p>
            <a:pPr marL="0" indent="0">
              <a:buNone/>
            </a:pPr>
            <a:endParaRPr lang="en-US" sz="1600" dirty="0"/>
          </a:p>
          <a:p>
            <a:pPr marL="0" indent="0">
              <a:buNone/>
            </a:pPr>
            <a:r>
              <a:rPr lang="en-US" sz="1400" dirty="0"/>
              <a:t>What to do if you need to file a complaint</a:t>
            </a:r>
          </a:p>
          <a:p>
            <a:pPr marL="0" indent="0">
              <a:buNone/>
            </a:pPr>
            <a:r>
              <a:rPr lang="en-US" sz="1400" b="1" dirty="0"/>
              <a:t> </a:t>
            </a:r>
            <a:r>
              <a:rPr lang="en-US" sz="1400" b="1" dirty="0" smtClean="0"/>
              <a:t>            Anonymous </a:t>
            </a:r>
            <a:r>
              <a:rPr lang="en-US" sz="1400" b="1" dirty="0"/>
              <a:t>– </a:t>
            </a:r>
            <a:endParaRPr lang="en-US" sz="1400" dirty="0"/>
          </a:p>
          <a:p>
            <a:pPr marL="0" indent="0">
              <a:buNone/>
            </a:pPr>
            <a:r>
              <a:rPr lang="en-US" sz="1400" dirty="0" smtClean="0"/>
              <a:t>1.    The </a:t>
            </a:r>
            <a:r>
              <a:rPr lang="en-US" sz="1400" dirty="0"/>
              <a:t>Board may initiate the complaint based upon the information received, </a:t>
            </a:r>
          </a:p>
          <a:p>
            <a:pPr marL="457200" lvl="1" indent="0">
              <a:buNone/>
            </a:pPr>
            <a:r>
              <a:rPr lang="en-US" sz="1400" dirty="0" smtClean="0"/>
              <a:t>a.  The </a:t>
            </a:r>
            <a:r>
              <a:rPr lang="en-US" sz="1400" dirty="0"/>
              <a:t>issue with anonymous complaints, is that the evidence and witness testimony is limited.</a:t>
            </a:r>
          </a:p>
          <a:p>
            <a:pPr marL="0" lvl="0" indent="0">
              <a:buNone/>
            </a:pPr>
            <a:r>
              <a:rPr lang="en-US" sz="1400" dirty="0" smtClean="0"/>
              <a:t>2.     The </a:t>
            </a:r>
            <a:r>
              <a:rPr lang="en-US" sz="1400" dirty="0"/>
              <a:t>respondent will respond to the allegations, </a:t>
            </a:r>
          </a:p>
          <a:p>
            <a:pPr marL="0" lvl="0" indent="0">
              <a:buNone/>
            </a:pPr>
            <a:r>
              <a:rPr lang="en-US" sz="1400" dirty="0" smtClean="0"/>
              <a:t>3.      The </a:t>
            </a:r>
            <a:r>
              <a:rPr lang="en-US" sz="1400" dirty="0"/>
              <a:t>investigator will conduct his investigation based upon the information received,</a:t>
            </a:r>
          </a:p>
          <a:p>
            <a:pPr marL="0" lvl="0" indent="0">
              <a:buNone/>
            </a:pPr>
            <a:r>
              <a:rPr lang="en-US" sz="1400" dirty="0" smtClean="0"/>
              <a:t>4.      The </a:t>
            </a:r>
            <a:r>
              <a:rPr lang="en-US" sz="1400" dirty="0"/>
              <a:t>Board will review all the information presented by the Compliance officer and the Investigator,</a:t>
            </a:r>
          </a:p>
          <a:p>
            <a:pPr lvl="0">
              <a:buAutoNum type="arabicPeriod" startAt="5"/>
            </a:pPr>
            <a:r>
              <a:rPr lang="en-US" sz="1400" dirty="0" smtClean="0"/>
              <a:t>The </a:t>
            </a:r>
            <a:r>
              <a:rPr lang="en-US" sz="1400" dirty="0"/>
              <a:t>Board will vote on each individual case</a:t>
            </a:r>
            <a:r>
              <a:rPr lang="en-US" sz="1400" dirty="0" smtClean="0"/>
              <a:t>.</a:t>
            </a:r>
            <a:r>
              <a:rPr lang="en-US" sz="1400" dirty="0"/>
              <a:t>      </a:t>
            </a:r>
            <a:endParaRPr lang="en-US" sz="1400" dirty="0" smtClean="0"/>
          </a:p>
          <a:p>
            <a:pPr marL="0" lvl="0" indent="0">
              <a:buNone/>
            </a:pPr>
            <a:r>
              <a:rPr lang="en-US" sz="1400" dirty="0"/>
              <a:t>                        </a:t>
            </a:r>
            <a:endParaRPr lang="en-US" sz="1400" dirty="0" smtClean="0"/>
          </a:p>
          <a:p>
            <a:pPr marL="0" lvl="0" indent="0">
              <a:buNone/>
            </a:pPr>
            <a:r>
              <a:rPr lang="en-US" sz="1400" b="1" dirty="0"/>
              <a:t> </a:t>
            </a:r>
            <a:r>
              <a:rPr lang="en-US" sz="1400" b="1" dirty="0" smtClean="0"/>
              <a:t>              Written </a:t>
            </a:r>
            <a:r>
              <a:rPr lang="en-US" sz="1400" b="1" dirty="0"/>
              <a:t>– </a:t>
            </a:r>
            <a:endParaRPr lang="en-US" sz="1400" dirty="0"/>
          </a:p>
          <a:p>
            <a:pPr marL="0" indent="0">
              <a:buNone/>
            </a:pPr>
            <a:r>
              <a:rPr lang="en-US" sz="1400" dirty="0"/>
              <a:t> </a:t>
            </a:r>
            <a:r>
              <a:rPr lang="en-US" sz="1400" dirty="0" smtClean="0"/>
              <a:t>          The </a:t>
            </a:r>
            <a:r>
              <a:rPr lang="en-US" sz="1400" dirty="0"/>
              <a:t>process is the same as the Anonymous, with the exception of knowing </a:t>
            </a:r>
            <a:r>
              <a:rPr lang="en-US" sz="1400" dirty="0" smtClean="0"/>
              <a:t>        	who </a:t>
            </a:r>
            <a:r>
              <a:rPr lang="en-US" sz="1400" dirty="0"/>
              <a:t>the Complainant is</a:t>
            </a:r>
            <a:r>
              <a:rPr lang="en-US" sz="1400" dirty="0" smtClean="0"/>
              <a:t>.</a:t>
            </a:r>
          </a:p>
          <a:p>
            <a:pPr marL="0" indent="0">
              <a:buNone/>
            </a:pPr>
            <a:endParaRPr lang="en-US" sz="1400" dirty="0"/>
          </a:p>
          <a:p>
            <a:pPr marL="0" indent="0">
              <a:buNone/>
            </a:pPr>
            <a:r>
              <a:rPr lang="en-US" sz="1400" dirty="0" smtClean="0"/>
              <a:t>             When </a:t>
            </a:r>
            <a:r>
              <a:rPr lang="en-US" sz="1400" dirty="0"/>
              <a:t>filing a complaint, ensure to include as much information/evidence </a:t>
            </a:r>
            <a:r>
              <a:rPr lang="en-US" sz="1400" dirty="0" smtClean="0"/>
              <a:t>  	as </a:t>
            </a:r>
            <a:r>
              <a:rPr lang="en-US" sz="1400" dirty="0"/>
              <a:t>possible.</a:t>
            </a:r>
          </a:p>
          <a:p>
            <a:pPr marL="0" indent="0">
              <a:buNone/>
            </a:pPr>
            <a:endParaRPr lang="en-US" sz="1400" dirty="0"/>
          </a:p>
          <a:p>
            <a:endParaRPr lang="en-US" sz="1400" dirty="0"/>
          </a:p>
        </p:txBody>
      </p:sp>
    </p:spTree>
    <p:extLst>
      <p:ext uri="{BB962C8B-B14F-4D97-AF65-F5344CB8AC3E}">
        <p14:creationId xmlns:p14="http://schemas.microsoft.com/office/powerpoint/2010/main" val="174205652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285750" y="203200"/>
          <a:ext cx="5257800" cy="822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56C023B-63DE-4B19-A01C-E3CC757AACE3}" type="datetime1">
              <a:rPr lang="en-US" altLang="en-US" sz="1200" smtClean="0">
                <a:solidFill>
                  <a:srgbClr val="777777"/>
                </a:solidFill>
              </a:rPr>
              <a:pPr>
                <a:spcBef>
                  <a:spcPct val="0"/>
                </a:spcBef>
                <a:buClrTx/>
                <a:buSzTx/>
                <a:buFontTx/>
                <a:buNone/>
              </a:pPr>
              <a:t>11/3/2016</a:t>
            </a:fld>
            <a:endParaRPr lang="en-US" altLang="en-US" sz="1200" smtClean="0">
              <a:solidFill>
                <a:srgbClr val="777777"/>
              </a:solidFill>
            </a:endParaRPr>
          </a:p>
        </p:txBody>
      </p:sp>
      <p:sp>
        <p:nvSpPr>
          <p:cNvPr id="358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200" smtClean="0"/>
              <a:t>New Mexico SBLPES</a:t>
            </a:r>
          </a:p>
        </p:txBody>
      </p:sp>
      <p:sp>
        <p:nvSpPr>
          <p:cNvPr id="358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F4342BC-A79E-4D57-9015-85D4726F5614}" type="slidenum">
              <a:rPr lang="en-US" altLang="en-US" sz="1200"/>
              <a:pPr>
                <a:spcBef>
                  <a:spcPct val="0"/>
                </a:spcBef>
                <a:buClrTx/>
                <a:buSzTx/>
                <a:buFontTx/>
                <a:buNone/>
              </a:pPr>
              <a:t>17</a:t>
            </a:fld>
            <a:endParaRPr lang="en-US" altLang="en-US" sz="1200"/>
          </a:p>
        </p:txBody>
      </p:sp>
      <p:sp>
        <p:nvSpPr>
          <p:cNvPr id="11" name="Rounded Rectangle 10"/>
          <p:cNvSpPr/>
          <p:nvPr/>
        </p:nvSpPr>
        <p:spPr bwMode="auto">
          <a:xfrm>
            <a:off x="5600700" y="5689600"/>
            <a:ext cx="1028700" cy="8128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lgn="ctr">
              <a:defRPr/>
            </a:pPr>
            <a:r>
              <a:rPr lang="en-US" sz="1400" dirty="0">
                <a:solidFill>
                  <a:schemeClr val="tx1"/>
                </a:solidFill>
              </a:rPr>
              <a:t>Submission of the Record</a:t>
            </a:r>
          </a:p>
        </p:txBody>
      </p:sp>
      <p:sp>
        <p:nvSpPr>
          <p:cNvPr id="12" name="Bent Arrow 11"/>
          <p:cNvSpPr/>
          <p:nvPr/>
        </p:nvSpPr>
        <p:spPr bwMode="auto">
          <a:xfrm rot="5400000">
            <a:off x="5514975" y="5324475"/>
            <a:ext cx="457200" cy="17145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4" name="Bent Arrow 13"/>
          <p:cNvSpPr/>
          <p:nvPr/>
        </p:nvSpPr>
        <p:spPr bwMode="auto">
          <a:xfrm rot="10800000">
            <a:off x="5600700" y="6604000"/>
            <a:ext cx="285750" cy="30480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5851" name="TextBox 9"/>
          <p:cNvSpPr txBox="1">
            <a:spLocks noChangeArrowheads="1"/>
          </p:cNvSpPr>
          <p:nvPr/>
        </p:nvSpPr>
        <p:spPr bwMode="auto">
          <a:xfrm>
            <a:off x="5886450" y="783168"/>
            <a:ext cx="228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t>ULA</a:t>
            </a:r>
          </a:p>
          <a:p>
            <a:pPr>
              <a:spcBef>
                <a:spcPct val="0"/>
              </a:spcBef>
              <a:buClrTx/>
              <a:buSzTx/>
              <a:buFontTx/>
              <a:buNone/>
            </a:pPr>
            <a:endParaRPr lang="en-US" altLang="en-US" sz="1800"/>
          </a:p>
          <a:p>
            <a:pPr>
              <a:spcBef>
                <a:spcPct val="0"/>
              </a:spcBef>
              <a:buClrTx/>
              <a:buSzTx/>
              <a:buFontTx/>
              <a:buNone/>
            </a:pPr>
            <a:r>
              <a:rPr lang="en-US" altLang="en-US" sz="1800"/>
              <a:t>TIME</a:t>
            </a:r>
          </a:p>
        </p:txBody>
      </p:sp>
      <p:sp>
        <p:nvSpPr>
          <p:cNvPr id="35852" name="TextBox 12"/>
          <p:cNvSpPr txBox="1">
            <a:spLocks noChangeArrowheads="1"/>
          </p:cNvSpPr>
          <p:nvPr/>
        </p:nvSpPr>
        <p:spPr bwMode="auto">
          <a:xfrm>
            <a:off x="6286500" y="304806"/>
            <a:ext cx="1714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t>REQUIRMENTS</a:t>
            </a:r>
          </a:p>
        </p:txBody>
      </p:sp>
    </p:spTree>
    <p:extLst>
      <p:ext uri="{BB962C8B-B14F-4D97-AF65-F5344CB8AC3E}">
        <p14:creationId xmlns:p14="http://schemas.microsoft.com/office/powerpoint/2010/main" val="424310356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Disciplinary Actions</a:t>
            </a:r>
            <a:endParaRPr lang="en-US" dirty="0"/>
          </a:p>
        </p:txBody>
      </p:sp>
      <p:sp>
        <p:nvSpPr>
          <p:cNvPr id="3" name="Content Placeholder 2"/>
          <p:cNvSpPr>
            <a:spLocks noGrp="1"/>
          </p:cNvSpPr>
          <p:nvPr>
            <p:ph idx="1"/>
          </p:nvPr>
        </p:nvSpPr>
        <p:spPr>
          <a:xfrm>
            <a:off x="152400" y="1905000"/>
            <a:ext cx="6362700" cy="6263221"/>
          </a:xfrm>
        </p:spPr>
        <p:txBody>
          <a:bodyPr/>
          <a:lstStyle/>
          <a:p>
            <a:pPr>
              <a:buFont typeface="Wingdings" panose="05000000000000000000" pitchFamily="2" charset="2"/>
              <a:buChar char="§"/>
            </a:pPr>
            <a:r>
              <a:rPr lang="en-US" dirty="0" smtClean="0"/>
              <a:t>Reprimands</a:t>
            </a:r>
          </a:p>
          <a:p>
            <a:pPr>
              <a:buFont typeface="Wingdings" panose="05000000000000000000" pitchFamily="2" charset="2"/>
              <a:buChar char="§"/>
            </a:pPr>
            <a:r>
              <a:rPr lang="en-US" dirty="0" smtClean="0"/>
              <a:t>Probations with Specific Conditions</a:t>
            </a:r>
          </a:p>
          <a:p>
            <a:pPr lvl="1">
              <a:buFont typeface="Wingdings" panose="05000000000000000000" pitchFamily="2" charset="2"/>
              <a:buChar char="§"/>
            </a:pPr>
            <a:r>
              <a:rPr lang="en-US" dirty="0" smtClean="0"/>
              <a:t>Specific Education, Review of PDH Claims</a:t>
            </a:r>
          </a:p>
          <a:p>
            <a:pPr>
              <a:buFont typeface="Wingdings" panose="05000000000000000000" pitchFamily="2" charset="2"/>
              <a:buChar char="§"/>
            </a:pPr>
            <a:r>
              <a:rPr lang="en-US" sz="3600" dirty="0" smtClean="0"/>
              <a:t>Suspensions </a:t>
            </a:r>
          </a:p>
          <a:p>
            <a:pPr>
              <a:buFont typeface="Wingdings" panose="05000000000000000000" pitchFamily="2" charset="2"/>
              <a:buChar char="§"/>
            </a:pPr>
            <a:r>
              <a:rPr lang="en-US" sz="3600" dirty="0" smtClean="0"/>
              <a:t>Fines </a:t>
            </a:r>
          </a:p>
          <a:p>
            <a:pPr lvl="1">
              <a:buFont typeface="Wingdings" panose="05000000000000000000" pitchFamily="2" charset="2"/>
              <a:buChar char="§"/>
            </a:pPr>
            <a:r>
              <a:rPr lang="en-US" dirty="0"/>
              <a:t>	</a:t>
            </a:r>
            <a:r>
              <a:rPr lang="en-US" dirty="0" smtClean="0"/>
              <a:t>Up to $7,500</a:t>
            </a:r>
          </a:p>
          <a:p>
            <a:pPr lvl="1">
              <a:buFont typeface="Wingdings" panose="05000000000000000000" pitchFamily="2" charset="2"/>
              <a:buChar char="§"/>
            </a:pPr>
            <a:r>
              <a:rPr lang="en-US" dirty="0"/>
              <a:t>	</a:t>
            </a:r>
            <a:r>
              <a:rPr lang="en-US" dirty="0" smtClean="0"/>
              <a:t>Costs of Administrative Proceedings</a:t>
            </a:r>
          </a:p>
          <a:p>
            <a:pPr>
              <a:buFont typeface="Wingdings" panose="05000000000000000000" pitchFamily="2" charset="2"/>
              <a:buChar char="§"/>
            </a:pPr>
            <a:r>
              <a:rPr lang="en-US" dirty="0" smtClean="0"/>
              <a:t>Revocations</a:t>
            </a:r>
          </a:p>
        </p:txBody>
      </p:sp>
    </p:spTree>
    <p:extLst>
      <p:ext uri="{BB962C8B-B14F-4D97-AF65-F5344CB8AC3E}">
        <p14:creationId xmlns:p14="http://schemas.microsoft.com/office/powerpoint/2010/main" val="314997827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7" y="152405"/>
            <a:ext cx="2286000" cy="762001"/>
          </a:xfrm>
        </p:spPr>
        <p:txBody>
          <a:bodyPr/>
          <a:lstStyle/>
          <a:p>
            <a:pPr algn="l">
              <a:defRPr/>
            </a:pPr>
            <a:r>
              <a:rPr lang="en-US" sz="2800" dirty="0" smtClean="0"/>
              <a:t>Complaint Process</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75158861"/>
              </p:ext>
            </p:extLst>
          </p:nvPr>
        </p:nvGraphicFramePr>
        <p:xfrm>
          <a:off x="314328" y="1090637"/>
          <a:ext cx="6400801" cy="7672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A92A57B-66C6-44D5-9EAC-A1479775E62F}" type="datetime1">
              <a:rPr lang="en-US" altLang="en-US" sz="1200" smtClean="0">
                <a:solidFill>
                  <a:srgbClr val="777777"/>
                </a:solidFill>
              </a:rPr>
              <a:pPr>
                <a:spcBef>
                  <a:spcPct val="0"/>
                </a:spcBef>
                <a:buClrTx/>
                <a:buSzTx/>
                <a:buFontTx/>
                <a:buNone/>
              </a:pPr>
              <a:t>11/3/2016</a:t>
            </a:fld>
            <a:endParaRPr lang="en-US" altLang="en-US" sz="1200" smtClean="0">
              <a:solidFill>
                <a:srgbClr val="777777"/>
              </a:solidFill>
            </a:endParaRP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200" smtClean="0">
                <a:solidFill>
                  <a:srgbClr val="000000"/>
                </a:solidFill>
              </a:rPr>
              <a:t>New Mexico SBLPES</a:t>
            </a:r>
          </a:p>
        </p:txBody>
      </p:sp>
      <p:sp>
        <p:nvSpPr>
          <p:cNvPr id="31750" name="Slide Number Placeholder 5"/>
          <p:cNvSpPr>
            <a:spLocks noGrp="1"/>
          </p:cNvSpPr>
          <p:nvPr>
            <p:ph type="sldNum" sz="quarter" idx="12"/>
          </p:nvPr>
        </p:nvSpPr>
        <p:spPr>
          <a:xfrm>
            <a:off x="4884692" y="8432800"/>
            <a:ext cx="1600200" cy="60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26DB59C-487C-47D6-86B3-282A2D690636}" type="slidenum">
              <a:rPr lang="en-US" altLang="en-US" sz="1200">
                <a:solidFill>
                  <a:srgbClr val="000000"/>
                </a:solidFill>
              </a:rPr>
              <a:pPr>
                <a:spcBef>
                  <a:spcPct val="0"/>
                </a:spcBef>
                <a:buClrTx/>
                <a:buSzTx/>
                <a:buFontTx/>
                <a:buNone/>
              </a:pPr>
              <a:t>19</a:t>
            </a:fld>
            <a:endParaRPr lang="en-US" altLang="en-US" sz="1200">
              <a:solidFill>
                <a:srgbClr val="000000"/>
              </a:solidFill>
            </a:endParaRPr>
          </a:p>
        </p:txBody>
      </p:sp>
      <p:sp>
        <p:nvSpPr>
          <p:cNvPr id="9" name="Flowchart: Process 8"/>
          <p:cNvSpPr>
            <a:spLocks noChangeArrowheads="1"/>
          </p:cNvSpPr>
          <p:nvPr/>
        </p:nvSpPr>
        <p:spPr bwMode="auto">
          <a:xfrm rot="5400000">
            <a:off x="-1514478" y="3863981"/>
            <a:ext cx="3657605" cy="400049"/>
          </a:xfrm>
          <a:prstGeom prst="flowChartProcess">
            <a:avLst/>
          </a:prstGeom>
          <a:solidFill>
            <a:srgbClr val="DDDDDD"/>
          </a:solidFill>
          <a:ln w="9525" algn="ctr">
            <a:noFill/>
            <a:round/>
            <a:headEnd/>
            <a:tailEnd/>
          </a:ln>
          <a:effectLst>
            <a:outerShdw blurRad="50800" dist="38100" dir="5400000" algn="t" rotWithShape="0">
              <a:prstClr val="black">
                <a:alpha val="40000"/>
              </a:prstClr>
            </a:outerShdw>
          </a:effectLst>
          <a:scene3d>
            <a:camera prst="orthographicFront"/>
            <a:lightRig rig="threePt" dir="t"/>
          </a:scene3d>
          <a:sp3d extrusionH="76200" prstMaterial="flat">
            <a:bevelT w="152400" h="50800" prst="softRound"/>
            <a:extrusionClr>
              <a:schemeClr val="bg1"/>
            </a:extrusionClr>
          </a:sp3d>
        </p:spPr>
        <p:txBody>
          <a:bodyPr/>
          <a:lstStyle/>
          <a:p>
            <a:pPr eaLnBrk="0" fontAlgn="base" hangingPunct="0">
              <a:spcBef>
                <a:spcPct val="0"/>
              </a:spcBef>
              <a:spcAft>
                <a:spcPct val="0"/>
              </a:spcAft>
              <a:defRPr/>
            </a:pPr>
            <a:endParaRPr lang="en-US">
              <a:solidFill>
                <a:srgbClr val="000000"/>
              </a:solidFill>
            </a:endParaRPr>
          </a:p>
        </p:txBody>
      </p:sp>
      <p:sp>
        <p:nvSpPr>
          <p:cNvPr id="10" name="TextBox 9"/>
          <p:cNvSpPr txBox="1">
            <a:spLocks noChangeArrowheads="1"/>
          </p:cNvSpPr>
          <p:nvPr/>
        </p:nvSpPr>
        <p:spPr bwMode="auto">
          <a:xfrm>
            <a:off x="114300" y="2336803"/>
            <a:ext cx="400050" cy="2677656"/>
          </a:xfrm>
          <a:prstGeom prst="rect">
            <a:avLst/>
          </a:prstGeom>
          <a:noFill/>
          <a:ln w="9525">
            <a:noFill/>
            <a:miter lim="800000"/>
            <a:headEnd/>
            <a:tailEnd/>
          </a:ln>
        </p:spPr>
        <p:txBody>
          <a:bodyPr wrap="square">
            <a:spAutoFit/>
          </a:bodyPr>
          <a:lstStyle/>
          <a:p>
            <a:pPr eaLnBrk="0" fontAlgn="base" hangingPunct="0">
              <a:spcBef>
                <a:spcPct val="0"/>
              </a:spcBef>
              <a:spcAft>
                <a:spcPct val="0"/>
              </a:spcAft>
              <a:defRPr/>
            </a:pPr>
            <a:r>
              <a:rPr lang="en-US" sz="1400" b="1" dirty="0">
                <a:solidFill>
                  <a:srgbClr val="C1BCFC">
                    <a:lumMod val="75000"/>
                  </a:srgbClr>
                </a:solidFill>
                <a:cs typeface="Tahoma" pitchFamily="34" charset="0"/>
              </a:rPr>
              <a:t>C O</a:t>
            </a:r>
          </a:p>
          <a:p>
            <a:pPr eaLnBrk="0" fontAlgn="base" hangingPunct="0">
              <a:spcBef>
                <a:spcPct val="0"/>
              </a:spcBef>
              <a:spcAft>
                <a:spcPct val="0"/>
              </a:spcAft>
              <a:defRPr/>
            </a:pPr>
            <a:r>
              <a:rPr lang="en-US" sz="1400" b="1" dirty="0">
                <a:solidFill>
                  <a:srgbClr val="C1BCFC">
                    <a:lumMod val="75000"/>
                  </a:srgbClr>
                </a:solidFill>
                <a:cs typeface="Tahoma" pitchFamily="34" charset="0"/>
              </a:rPr>
              <a:t>N</a:t>
            </a:r>
          </a:p>
          <a:p>
            <a:pPr eaLnBrk="0" fontAlgn="base" hangingPunct="0">
              <a:spcBef>
                <a:spcPct val="0"/>
              </a:spcBef>
              <a:spcAft>
                <a:spcPct val="0"/>
              </a:spcAft>
              <a:defRPr/>
            </a:pPr>
            <a:r>
              <a:rPr lang="en-US" sz="1400" b="1" dirty="0">
                <a:solidFill>
                  <a:srgbClr val="C1BCFC">
                    <a:lumMod val="75000"/>
                  </a:srgbClr>
                </a:solidFill>
                <a:cs typeface="Tahoma" pitchFamily="34" charset="0"/>
              </a:rPr>
              <a:t>F</a:t>
            </a:r>
          </a:p>
          <a:p>
            <a:pPr eaLnBrk="0" fontAlgn="base" hangingPunct="0">
              <a:spcBef>
                <a:spcPct val="0"/>
              </a:spcBef>
              <a:spcAft>
                <a:spcPct val="0"/>
              </a:spcAft>
              <a:defRPr/>
            </a:pPr>
            <a:r>
              <a:rPr lang="en-US" sz="1400" b="1" dirty="0">
                <a:solidFill>
                  <a:srgbClr val="C1BCFC">
                    <a:lumMod val="75000"/>
                  </a:srgbClr>
                </a:solidFill>
                <a:cs typeface="Tahoma" pitchFamily="34" charset="0"/>
              </a:rPr>
              <a:t>I</a:t>
            </a:r>
          </a:p>
          <a:p>
            <a:pPr eaLnBrk="0" fontAlgn="base" hangingPunct="0">
              <a:spcBef>
                <a:spcPct val="0"/>
              </a:spcBef>
              <a:spcAft>
                <a:spcPct val="0"/>
              </a:spcAft>
              <a:defRPr/>
            </a:pPr>
            <a:r>
              <a:rPr lang="en-US" sz="1400" b="1" dirty="0">
                <a:solidFill>
                  <a:srgbClr val="C1BCFC">
                    <a:lumMod val="75000"/>
                  </a:srgbClr>
                </a:solidFill>
                <a:cs typeface="Tahoma" pitchFamily="34" charset="0"/>
              </a:rPr>
              <a:t>D</a:t>
            </a:r>
          </a:p>
          <a:p>
            <a:pPr eaLnBrk="0" fontAlgn="base" hangingPunct="0">
              <a:spcBef>
                <a:spcPct val="0"/>
              </a:spcBef>
              <a:spcAft>
                <a:spcPct val="0"/>
              </a:spcAft>
              <a:defRPr/>
            </a:pPr>
            <a:r>
              <a:rPr lang="en-US" sz="1400" b="1" dirty="0">
                <a:solidFill>
                  <a:srgbClr val="C1BCFC">
                    <a:lumMod val="75000"/>
                  </a:srgbClr>
                </a:solidFill>
                <a:cs typeface="Tahoma" pitchFamily="34" charset="0"/>
              </a:rPr>
              <a:t>E</a:t>
            </a:r>
          </a:p>
          <a:p>
            <a:pPr eaLnBrk="0" fontAlgn="base" hangingPunct="0">
              <a:spcBef>
                <a:spcPct val="0"/>
              </a:spcBef>
              <a:spcAft>
                <a:spcPct val="0"/>
              </a:spcAft>
              <a:defRPr/>
            </a:pPr>
            <a:r>
              <a:rPr lang="en-US" sz="1400" b="1" dirty="0">
                <a:solidFill>
                  <a:srgbClr val="C1BCFC">
                    <a:lumMod val="75000"/>
                  </a:srgbClr>
                </a:solidFill>
                <a:cs typeface="Tahoma" pitchFamily="34" charset="0"/>
              </a:rPr>
              <a:t>N  T</a:t>
            </a:r>
          </a:p>
          <a:p>
            <a:pPr eaLnBrk="0" fontAlgn="base" hangingPunct="0">
              <a:spcBef>
                <a:spcPct val="0"/>
              </a:spcBef>
              <a:spcAft>
                <a:spcPct val="0"/>
              </a:spcAft>
              <a:defRPr/>
            </a:pPr>
            <a:r>
              <a:rPr lang="en-US" sz="1400" b="1" dirty="0">
                <a:solidFill>
                  <a:srgbClr val="C1BCFC">
                    <a:lumMod val="75000"/>
                  </a:srgbClr>
                </a:solidFill>
                <a:cs typeface="Tahoma" pitchFamily="34" charset="0"/>
              </a:rPr>
              <a:t>I</a:t>
            </a:r>
          </a:p>
          <a:p>
            <a:pPr eaLnBrk="0" fontAlgn="base" hangingPunct="0">
              <a:spcBef>
                <a:spcPct val="0"/>
              </a:spcBef>
              <a:spcAft>
                <a:spcPct val="0"/>
              </a:spcAft>
              <a:defRPr/>
            </a:pPr>
            <a:r>
              <a:rPr lang="en-US" sz="1400" b="1" dirty="0">
                <a:solidFill>
                  <a:srgbClr val="C1BCFC">
                    <a:lumMod val="75000"/>
                  </a:srgbClr>
                </a:solidFill>
                <a:cs typeface="Tahoma" pitchFamily="34" charset="0"/>
              </a:rPr>
              <a:t>A</a:t>
            </a:r>
          </a:p>
          <a:p>
            <a:pPr eaLnBrk="0" fontAlgn="base" hangingPunct="0">
              <a:spcBef>
                <a:spcPct val="0"/>
              </a:spcBef>
              <a:spcAft>
                <a:spcPct val="0"/>
              </a:spcAft>
              <a:defRPr/>
            </a:pPr>
            <a:r>
              <a:rPr lang="en-US" sz="1400" b="1" dirty="0">
                <a:solidFill>
                  <a:srgbClr val="C1BCFC">
                    <a:lumMod val="75000"/>
                  </a:srgbClr>
                </a:solidFill>
                <a:cs typeface="Tahoma" pitchFamily="34" charset="0"/>
              </a:rPr>
              <a:t>L</a:t>
            </a:r>
          </a:p>
        </p:txBody>
      </p:sp>
      <p:sp>
        <p:nvSpPr>
          <p:cNvPr id="12" name="Bent-Up Arrow 11"/>
          <p:cNvSpPr/>
          <p:nvPr/>
        </p:nvSpPr>
        <p:spPr bwMode="auto">
          <a:xfrm rot="16200000" flipV="1">
            <a:off x="231775" y="1622425"/>
            <a:ext cx="508000" cy="514350"/>
          </a:xfrm>
          <a:prstGeom prst="bentUpArrow">
            <a:avLst>
              <a:gd name="adj1" fmla="val 24706"/>
              <a:gd name="adj2" fmla="val 25000"/>
              <a:gd name="adj3" fmla="val 25000"/>
            </a:avLst>
          </a:pr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13" name="Bent-Up Arrow 12"/>
          <p:cNvSpPr/>
          <p:nvPr/>
        </p:nvSpPr>
        <p:spPr bwMode="auto">
          <a:xfrm rot="16200000" flipH="1">
            <a:off x="3219451" y="2362199"/>
            <a:ext cx="304800" cy="2286000"/>
          </a:xfrm>
          <a:prstGeom prst="bentUpArrow">
            <a:avLst>
              <a:gd name="adj1" fmla="val 24706"/>
              <a:gd name="adj2" fmla="val 26500"/>
              <a:gd name="adj3" fmla="val 25000"/>
            </a:avLst>
          </a:pr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761" name="TextBox 13"/>
          <p:cNvSpPr txBox="1">
            <a:spLocks noChangeArrowheads="1"/>
          </p:cNvSpPr>
          <p:nvPr/>
        </p:nvSpPr>
        <p:spPr bwMode="auto">
          <a:xfrm>
            <a:off x="1771653" y="7048506"/>
            <a:ext cx="5601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dirty="0">
                <a:solidFill>
                  <a:srgbClr val="000000"/>
                </a:solidFill>
              </a:rPr>
              <a:t>YES</a:t>
            </a:r>
          </a:p>
        </p:txBody>
      </p:sp>
      <p:sp>
        <p:nvSpPr>
          <p:cNvPr id="15" name="Down Arrow 14"/>
          <p:cNvSpPr/>
          <p:nvPr/>
        </p:nvSpPr>
        <p:spPr bwMode="auto">
          <a:xfrm>
            <a:off x="742950" y="7048501"/>
            <a:ext cx="114300" cy="91440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765" name="TextBox 15"/>
          <p:cNvSpPr txBox="1">
            <a:spLocks noChangeArrowheads="1"/>
          </p:cNvSpPr>
          <p:nvPr/>
        </p:nvSpPr>
        <p:spPr bwMode="auto">
          <a:xfrm>
            <a:off x="428625" y="7038207"/>
            <a:ext cx="6286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dirty="0">
                <a:solidFill>
                  <a:srgbClr val="000000"/>
                </a:solidFill>
              </a:rPr>
              <a:t>NO</a:t>
            </a:r>
          </a:p>
        </p:txBody>
      </p:sp>
      <p:graphicFrame>
        <p:nvGraphicFramePr>
          <p:cNvPr id="17" name="Diagram 16"/>
          <p:cNvGraphicFramePr/>
          <p:nvPr>
            <p:extLst>
              <p:ext uri="{D42A27DB-BD31-4B8C-83A1-F6EECF244321}">
                <p14:modId xmlns:p14="http://schemas.microsoft.com/office/powerpoint/2010/main" val="1656783017"/>
              </p:ext>
            </p:extLst>
          </p:nvPr>
        </p:nvGraphicFramePr>
        <p:xfrm>
          <a:off x="3118757" y="2425703"/>
          <a:ext cx="2171700" cy="81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 name="Down Arrow 17"/>
          <p:cNvSpPr/>
          <p:nvPr/>
        </p:nvSpPr>
        <p:spPr bwMode="auto">
          <a:xfrm rot="16200000">
            <a:off x="2362030" y="2627221"/>
            <a:ext cx="304800" cy="435156"/>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graphicFrame>
        <p:nvGraphicFramePr>
          <p:cNvPr id="19" name="Diagram 18"/>
          <p:cNvGraphicFramePr/>
          <p:nvPr>
            <p:extLst>
              <p:ext uri="{D42A27DB-BD31-4B8C-83A1-F6EECF244321}">
                <p14:modId xmlns:p14="http://schemas.microsoft.com/office/powerpoint/2010/main" val="963702624"/>
              </p:ext>
            </p:extLst>
          </p:nvPr>
        </p:nvGraphicFramePr>
        <p:xfrm>
          <a:off x="2771775" y="152401"/>
          <a:ext cx="1885950" cy="1524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0" name="Down Arrow 19"/>
          <p:cNvSpPr/>
          <p:nvPr/>
        </p:nvSpPr>
        <p:spPr bwMode="auto">
          <a:xfrm rot="5400000">
            <a:off x="2477055" y="897246"/>
            <a:ext cx="203200" cy="921066"/>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774" name="TextBox 20"/>
          <p:cNvSpPr txBox="1">
            <a:spLocks noChangeArrowheads="1"/>
          </p:cNvSpPr>
          <p:nvPr/>
        </p:nvSpPr>
        <p:spPr bwMode="auto">
          <a:xfrm>
            <a:off x="2057399" y="914406"/>
            <a:ext cx="77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a:solidFill>
                  <a:srgbClr val="000000"/>
                </a:solidFill>
              </a:rPr>
              <a:t>Purview</a:t>
            </a:r>
          </a:p>
        </p:txBody>
      </p:sp>
      <p:sp>
        <p:nvSpPr>
          <p:cNvPr id="22" name="Bent-Up Arrow 21"/>
          <p:cNvSpPr/>
          <p:nvPr/>
        </p:nvSpPr>
        <p:spPr bwMode="auto">
          <a:xfrm rot="5400000">
            <a:off x="231775" y="5991225"/>
            <a:ext cx="508000" cy="514350"/>
          </a:xfrm>
          <a:prstGeom prst="bentUpArrow">
            <a:avLst>
              <a:gd name="adj1" fmla="val 24706"/>
              <a:gd name="adj2" fmla="val 26500"/>
              <a:gd name="adj3" fmla="val 25000"/>
            </a:avLst>
          </a:pr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778" name="TextBox 23"/>
          <p:cNvSpPr txBox="1">
            <a:spLocks noChangeArrowheads="1"/>
          </p:cNvSpPr>
          <p:nvPr/>
        </p:nvSpPr>
        <p:spPr bwMode="auto">
          <a:xfrm>
            <a:off x="4514852" y="3289306"/>
            <a:ext cx="5750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dirty="0">
                <a:solidFill>
                  <a:srgbClr val="000000"/>
                </a:solidFill>
              </a:rPr>
              <a:t>NO</a:t>
            </a:r>
          </a:p>
        </p:txBody>
      </p:sp>
      <p:graphicFrame>
        <p:nvGraphicFramePr>
          <p:cNvPr id="25" name="Diagram 24"/>
          <p:cNvGraphicFramePr/>
          <p:nvPr>
            <p:extLst>
              <p:ext uri="{D42A27DB-BD31-4B8C-83A1-F6EECF244321}">
                <p14:modId xmlns:p14="http://schemas.microsoft.com/office/powerpoint/2010/main" val="4184623123"/>
              </p:ext>
            </p:extLst>
          </p:nvPr>
        </p:nvGraphicFramePr>
        <p:xfrm>
          <a:off x="2635670" y="4792367"/>
          <a:ext cx="1885950" cy="15748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p:cNvGraphicFramePr/>
          <p:nvPr>
            <p:extLst>
              <p:ext uri="{D42A27DB-BD31-4B8C-83A1-F6EECF244321}">
                <p14:modId xmlns:p14="http://schemas.microsoft.com/office/powerpoint/2010/main" val="3287507056"/>
              </p:ext>
            </p:extLst>
          </p:nvPr>
        </p:nvGraphicFramePr>
        <p:xfrm>
          <a:off x="4800600" y="4267200"/>
          <a:ext cx="1219200" cy="53340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p:cNvGraphicFramePr/>
          <p:nvPr>
            <p:extLst>
              <p:ext uri="{D42A27DB-BD31-4B8C-83A1-F6EECF244321}">
                <p14:modId xmlns:p14="http://schemas.microsoft.com/office/powerpoint/2010/main" val="3069042815"/>
              </p:ext>
            </p:extLst>
          </p:nvPr>
        </p:nvGraphicFramePr>
        <p:xfrm>
          <a:off x="4800600" y="6502400"/>
          <a:ext cx="1028700" cy="60960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p:cNvGraphicFramePr/>
          <p:nvPr/>
        </p:nvGraphicFramePr>
        <p:xfrm>
          <a:off x="5715000" y="7924800"/>
          <a:ext cx="1028700" cy="609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sp>
        <p:nvSpPr>
          <p:cNvPr id="29" name="Down Arrow 28"/>
          <p:cNvSpPr/>
          <p:nvPr/>
        </p:nvSpPr>
        <p:spPr bwMode="auto">
          <a:xfrm rot="16200000">
            <a:off x="3727450" y="6502400"/>
            <a:ext cx="203200" cy="365760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3" name="Down Arrow 32"/>
          <p:cNvSpPr/>
          <p:nvPr/>
        </p:nvSpPr>
        <p:spPr bwMode="auto">
          <a:xfrm>
            <a:off x="3505200" y="6400800"/>
            <a:ext cx="209550" cy="182880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789" name="TextBox 33"/>
          <p:cNvSpPr txBox="1">
            <a:spLocks noChangeArrowheads="1"/>
          </p:cNvSpPr>
          <p:nvPr/>
        </p:nvSpPr>
        <p:spPr bwMode="auto">
          <a:xfrm>
            <a:off x="3714754" y="6908806"/>
            <a:ext cx="571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a:solidFill>
                  <a:srgbClr val="000000"/>
                </a:solidFill>
              </a:rPr>
              <a:t>YES</a:t>
            </a:r>
          </a:p>
        </p:txBody>
      </p:sp>
      <p:sp>
        <p:nvSpPr>
          <p:cNvPr id="31790" name="TextBox 34"/>
          <p:cNvSpPr txBox="1">
            <a:spLocks noChangeArrowheads="1"/>
          </p:cNvSpPr>
          <p:nvPr/>
        </p:nvSpPr>
        <p:spPr bwMode="auto">
          <a:xfrm>
            <a:off x="2424833" y="6619135"/>
            <a:ext cx="5143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dirty="0">
                <a:solidFill>
                  <a:srgbClr val="000000"/>
                </a:solidFill>
              </a:rPr>
              <a:t>NO</a:t>
            </a:r>
          </a:p>
        </p:txBody>
      </p:sp>
      <p:sp>
        <p:nvSpPr>
          <p:cNvPr id="37" name="Down Arrow 36"/>
          <p:cNvSpPr/>
          <p:nvPr/>
        </p:nvSpPr>
        <p:spPr bwMode="auto">
          <a:xfrm>
            <a:off x="5357404" y="4926873"/>
            <a:ext cx="114300" cy="142240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8" name="Down Arrow 37"/>
          <p:cNvSpPr/>
          <p:nvPr/>
        </p:nvSpPr>
        <p:spPr bwMode="auto">
          <a:xfrm>
            <a:off x="5257800" y="7112000"/>
            <a:ext cx="114300" cy="111760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9" name="Down Arrow 38"/>
          <p:cNvSpPr/>
          <p:nvPr/>
        </p:nvSpPr>
        <p:spPr bwMode="auto">
          <a:xfrm rot="16200000">
            <a:off x="4641850" y="5555569"/>
            <a:ext cx="203200" cy="97155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800" name="TextBox 39"/>
          <p:cNvSpPr txBox="1">
            <a:spLocks noChangeArrowheads="1"/>
          </p:cNvSpPr>
          <p:nvPr/>
        </p:nvSpPr>
        <p:spPr bwMode="auto">
          <a:xfrm>
            <a:off x="4514851" y="5078442"/>
            <a:ext cx="460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0" fontAlgn="base" hangingPunct="0">
              <a:spcBef>
                <a:spcPct val="0"/>
              </a:spcBef>
              <a:spcAft>
                <a:spcPct val="0"/>
              </a:spcAft>
              <a:buClrTx/>
              <a:buSzTx/>
              <a:buFontTx/>
              <a:buNone/>
            </a:pPr>
            <a:r>
              <a:rPr lang="en-US" altLang="en-US" sz="1200" dirty="0">
                <a:solidFill>
                  <a:srgbClr val="000000"/>
                </a:solidFill>
              </a:rPr>
              <a:t>NO</a:t>
            </a:r>
          </a:p>
        </p:txBody>
      </p:sp>
      <p:sp>
        <p:nvSpPr>
          <p:cNvPr id="41" name="Down Arrow 40"/>
          <p:cNvSpPr/>
          <p:nvPr/>
        </p:nvSpPr>
        <p:spPr bwMode="auto">
          <a:xfrm rot="5400000" flipH="1">
            <a:off x="4413250" y="4343400"/>
            <a:ext cx="203200" cy="45720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42" name="Down Arrow 41"/>
          <p:cNvSpPr/>
          <p:nvPr/>
        </p:nvSpPr>
        <p:spPr bwMode="auto">
          <a:xfrm flipH="1">
            <a:off x="3200400" y="5384799"/>
            <a:ext cx="114300" cy="355601"/>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46" name="Down Arrow 45"/>
          <p:cNvSpPr/>
          <p:nvPr/>
        </p:nvSpPr>
        <p:spPr bwMode="auto">
          <a:xfrm rot="16200000">
            <a:off x="5697492" y="2403475"/>
            <a:ext cx="203200" cy="1085850"/>
          </a:xfrm>
          <a:prstGeom prst="downArrow">
            <a:avLst/>
          </a:prstGeom>
          <a:solidFill>
            <a:schemeClr val="accent1"/>
          </a:solidFill>
          <a:ln w="9525" cap="flat" cmpd="sng" algn="ctr">
            <a:gradFill flip="none" rotWithShape="1">
              <a:gsLst>
                <a:gs pos="0">
                  <a:schemeClr val="bg1"/>
                </a:gs>
                <a:gs pos="50000">
                  <a:schemeClr val="accent1">
                    <a:shade val="67500"/>
                    <a:satMod val="115000"/>
                  </a:schemeClr>
                </a:gs>
                <a:gs pos="100000">
                  <a:schemeClr val="accent1">
                    <a:shade val="100000"/>
                    <a:satMod val="115000"/>
                  </a:schemeClr>
                </a:gs>
              </a:gsLst>
              <a:lin ang="2700000" scaled="1"/>
              <a:tileRect/>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54" name="Bent-Up Arrow 53"/>
          <p:cNvSpPr/>
          <p:nvPr/>
        </p:nvSpPr>
        <p:spPr bwMode="auto">
          <a:xfrm flipV="1">
            <a:off x="2296852" y="3759200"/>
            <a:ext cx="3075248" cy="406400"/>
          </a:xfrm>
          <a:prstGeom prst="bentUpArrow">
            <a:avLst/>
          </a:pr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48" name="Bent-Up Arrow 47"/>
          <p:cNvSpPr/>
          <p:nvPr/>
        </p:nvSpPr>
        <p:spPr bwMode="auto">
          <a:xfrm flipV="1">
            <a:off x="6199142" y="1189949"/>
            <a:ext cx="285750" cy="6299200"/>
          </a:xfrm>
          <a:prstGeom prst="bentUpArrow">
            <a:avLst/>
          </a:pr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60" name="Freeform 59"/>
          <p:cNvSpPr/>
          <p:nvPr/>
        </p:nvSpPr>
        <p:spPr bwMode="auto">
          <a:xfrm>
            <a:off x="4514850" y="1191559"/>
            <a:ext cx="1999356" cy="129244"/>
          </a:xfrm>
          <a:custGeom>
            <a:avLst/>
            <a:gdLst>
              <a:gd name="connsiteX0" fmla="*/ 2898648 w 2935224"/>
              <a:gd name="connsiteY0" fmla="*/ 0 h 100584"/>
              <a:gd name="connsiteX1" fmla="*/ 0 w 2935224"/>
              <a:gd name="connsiteY1" fmla="*/ 0 h 100584"/>
              <a:gd name="connsiteX2" fmla="*/ 0 w 2935224"/>
              <a:gd name="connsiteY2" fmla="*/ 100584 h 100584"/>
              <a:gd name="connsiteX3" fmla="*/ 2935224 w 2935224"/>
              <a:gd name="connsiteY3" fmla="*/ 100584 h 100584"/>
              <a:gd name="connsiteX4" fmla="*/ 2898648 w 2935224"/>
              <a:gd name="connsiteY4" fmla="*/ 0 h 100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5224" h="100584">
                <a:moveTo>
                  <a:pt x="2898648" y="0"/>
                </a:moveTo>
                <a:lnTo>
                  <a:pt x="0" y="0"/>
                </a:lnTo>
                <a:lnTo>
                  <a:pt x="0" y="100584"/>
                </a:lnTo>
                <a:lnTo>
                  <a:pt x="2935224" y="100584"/>
                </a:lnTo>
                <a:lnTo>
                  <a:pt x="2898648" y="0"/>
                </a:lnTo>
                <a:close/>
              </a:path>
            </a:pathLst>
          </a:cu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31819" name="TextBox 60"/>
          <p:cNvSpPr txBox="1">
            <a:spLocks noChangeArrowheads="1"/>
          </p:cNvSpPr>
          <p:nvPr/>
        </p:nvSpPr>
        <p:spPr bwMode="auto">
          <a:xfrm>
            <a:off x="4629150" y="1625606"/>
            <a:ext cx="800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eaLnBrk="0" fontAlgn="base" hangingPunct="0">
              <a:spcBef>
                <a:spcPct val="0"/>
              </a:spcBef>
              <a:spcAft>
                <a:spcPct val="0"/>
              </a:spcAft>
              <a:buClrTx/>
              <a:buSzTx/>
              <a:buFontTx/>
              <a:buNone/>
            </a:pPr>
            <a:r>
              <a:rPr lang="en-US" altLang="en-US" sz="1200">
                <a:solidFill>
                  <a:srgbClr val="000000"/>
                </a:solidFill>
              </a:rPr>
              <a:t>No Purview</a:t>
            </a:r>
          </a:p>
        </p:txBody>
      </p:sp>
      <p:sp>
        <p:nvSpPr>
          <p:cNvPr id="49" name="Bent-Up Arrow 48"/>
          <p:cNvSpPr/>
          <p:nvPr/>
        </p:nvSpPr>
        <p:spPr bwMode="auto">
          <a:xfrm rot="5400000" flipV="1">
            <a:off x="2300827" y="6962778"/>
            <a:ext cx="1320799" cy="400050"/>
          </a:xfrm>
          <a:prstGeom prst="bentUpArrow">
            <a:avLst>
              <a:gd name="adj1" fmla="val 25000"/>
              <a:gd name="adj2" fmla="val 25000"/>
              <a:gd name="adj3" fmla="val 26400"/>
            </a:avLst>
          </a:prstGeom>
          <a:solidFill>
            <a:schemeClr val="accent1"/>
          </a:solidFill>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62" name="L-Shape 61"/>
          <p:cNvSpPr/>
          <p:nvPr/>
        </p:nvSpPr>
        <p:spPr bwMode="auto">
          <a:xfrm rot="10800000">
            <a:off x="2182742" y="5014459"/>
            <a:ext cx="171450" cy="914400"/>
          </a:xfrm>
          <a:prstGeom prst="corner">
            <a:avLst/>
          </a:prstGeom>
          <a:solidFill>
            <a:schemeClr val="accent1"/>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63" name="Freeform 62"/>
          <p:cNvSpPr/>
          <p:nvPr/>
        </p:nvSpPr>
        <p:spPr bwMode="auto">
          <a:xfrm rot="10800000" flipV="1">
            <a:off x="2170922" y="5993673"/>
            <a:ext cx="171450" cy="711200"/>
          </a:xfrm>
          <a:custGeom>
            <a:avLst/>
            <a:gdLst>
              <a:gd name="connsiteX0" fmla="*/ 0 w 228600"/>
              <a:gd name="connsiteY0" fmla="*/ 0 h 533400"/>
              <a:gd name="connsiteX1" fmla="*/ 114300 w 228600"/>
              <a:gd name="connsiteY1" fmla="*/ 0 h 533400"/>
              <a:gd name="connsiteX2" fmla="*/ 114300 w 228600"/>
              <a:gd name="connsiteY2" fmla="*/ 419100 h 533400"/>
              <a:gd name="connsiteX3" fmla="*/ 228600 w 228600"/>
              <a:gd name="connsiteY3" fmla="*/ 419100 h 533400"/>
              <a:gd name="connsiteX4" fmla="*/ 228600 w 228600"/>
              <a:gd name="connsiteY4" fmla="*/ 533400 h 533400"/>
              <a:gd name="connsiteX5" fmla="*/ 0 w 228600"/>
              <a:gd name="connsiteY5" fmla="*/ 533400 h 533400"/>
              <a:gd name="connsiteX6" fmla="*/ 0 w 228600"/>
              <a:gd name="connsiteY6" fmla="*/ 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 h="533400">
                <a:moveTo>
                  <a:pt x="0" y="0"/>
                </a:moveTo>
                <a:lnTo>
                  <a:pt x="114300" y="0"/>
                </a:lnTo>
                <a:lnTo>
                  <a:pt x="114300" y="419100"/>
                </a:lnTo>
                <a:lnTo>
                  <a:pt x="228600" y="419100"/>
                </a:lnTo>
                <a:lnTo>
                  <a:pt x="228600" y="533400"/>
                </a:lnTo>
                <a:lnTo>
                  <a:pt x="0" y="533400"/>
                </a:lnTo>
                <a:lnTo>
                  <a:pt x="0" y="0"/>
                </a:lnTo>
                <a:close/>
              </a:path>
            </a:pathLst>
          </a:custGeom>
          <a:solidFill>
            <a:schemeClr val="accent1"/>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78" name="L-Shape 77"/>
          <p:cNvSpPr/>
          <p:nvPr/>
        </p:nvSpPr>
        <p:spPr bwMode="auto">
          <a:xfrm flipH="1">
            <a:off x="2088225" y="5714999"/>
            <a:ext cx="548879" cy="304800"/>
          </a:xfrm>
          <a:prstGeom prst="corner">
            <a:avLst>
              <a:gd name="adj1" fmla="val 38000"/>
              <a:gd name="adj2" fmla="val 50000"/>
            </a:avLst>
          </a:prstGeom>
          <a:solidFill>
            <a:schemeClr val="accent1"/>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
        <p:nvSpPr>
          <p:cNvPr id="79" name="Bent-Up Arrow 78"/>
          <p:cNvSpPr/>
          <p:nvPr/>
        </p:nvSpPr>
        <p:spPr bwMode="auto">
          <a:xfrm rot="5400000" flipH="1">
            <a:off x="2249408" y="5279229"/>
            <a:ext cx="965200" cy="414339"/>
          </a:xfrm>
          <a:prstGeom prst="bentUpArrow">
            <a:avLst/>
          </a:prstGeom>
          <a:solidFill>
            <a:schemeClr val="accent1"/>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a:lstStyle/>
          <a:p>
            <a:pPr eaLnBrk="0" fontAlgn="base" hangingPunct="0">
              <a:spcBef>
                <a:spcPct val="0"/>
              </a:spcBef>
              <a:spcAft>
                <a:spcPct val="0"/>
              </a:spcAft>
              <a:defRPr/>
            </a:pPr>
            <a:endParaRPr lang="en-US">
              <a:solidFill>
                <a:srgbClr val="000000"/>
              </a:solidFill>
            </a:endParaRPr>
          </a:p>
        </p:txBody>
      </p:sp>
    </p:spTree>
    <p:extLst>
      <p:ext uri="{BB962C8B-B14F-4D97-AF65-F5344CB8AC3E}">
        <p14:creationId xmlns:p14="http://schemas.microsoft.com/office/powerpoint/2010/main" val="12965434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386416"/>
          </a:xfrm>
        </p:spPr>
        <p:txBody>
          <a:bodyPr/>
          <a:lstStyle/>
          <a:p>
            <a:r>
              <a:rPr lang="en-US" dirty="0" smtClean="0"/>
              <a:t>Mission Purpose </a:t>
            </a:r>
            <a:endParaRPr lang="en-US" dirty="0"/>
          </a:p>
        </p:txBody>
      </p:sp>
      <p:sp>
        <p:nvSpPr>
          <p:cNvPr id="3" name="Content Placeholder 2"/>
          <p:cNvSpPr>
            <a:spLocks noGrp="1"/>
          </p:cNvSpPr>
          <p:nvPr>
            <p:ph idx="1"/>
          </p:nvPr>
        </p:nvSpPr>
        <p:spPr>
          <a:xfrm>
            <a:off x="342900" y="2133606"/>
            <a:ext cx="6172200" cy="5410199"/>
          </a:xfrm>
        </p:spPr>
        <p:txBody>
          <a:bodyPr/>
          <a:lstStyle/>
          <a:p>
            <a:r>
              <a:rPr lang="en-US" sz="2800" dirty="0" smtClean="0"/>
              <a:t>SBLPEPS Mission Statement – To regulate the practices of engineering and surveying in the State as they relate to the welfare of the public in safeguarding life, health and property</a:t>
            </a:r>
            <a:r>
              <a:rPr lang="en-US" sz="2800" dirty="0" smtClean="0"/>
              <a:t>.</a:t>
            </a:r>
          </a:p>
          <a:p>
            <a:endParaRPr lang="en-US" sz="2800" dirty="0"/>
          </a:p>
          <a:p>
            <a:r>
              <a:rPr lang="en-US" sz="2800" dirty="0" smtClean="0"/>
              <a:t>Purpose </a:t>
            </a:r>
            <a:r>
              <a:rPr lang="en-US" sz="2800" dirty="0" smtClean="0"/>
              <a:t>of Presentation – Enhance Engineers’ Knowledge of Licensing Laws, Rules &amp; Regulations.</a:t>
            </a:r>
            <a:endParaRPr lang="en-US" sz="2800" dirty="0"/>
          </a:p>
        </p:txBody>
      </p:sp>
    </p:spTree>
    <p:extLst>
      <p:ext uri="{BB962C8B-B14F-4D97-AF65-F5344CB8AC3E}">
        <p14:creationId xmlns:p14="http://schemas.microsoft.com/office/powerpoint/2010/main" val="23262760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t>
            </a:r>
            <a:r>
              <a:rPr lang="en-US" sz="3200" dirty="0" smtClean="0"/>
              <a:t>Complying with NM Engineering Act &amp; Administrative Code </a:t>
            </a:r>
            <a:endParaRPr lang="en-US" sz="3200" dirty="0"/>
          </a:p>
        </p:txBody>
      </p:sp>
      <p:sp>
        <p:nvSpPr>
          <p:cNvPr id="3" name="Content Placeholder 2"/>
          <p:cNvSpPr>
            <a:spLocks noGrp="1"/>
          </p:cNvSpPr>
          <p:nvPr>
            <p:ph idx="1"/>
          </p:nvPr>
        </p:nvSpPr>
        <p:spPr>
          <a:xfrm>
            <a:off x="381000" y="2667000"/>
            <a:ext cx="6172200" cy="4114800"/>
          </a:xfrm>
        </p:spPr>
        <p:txBody>
          <a:bodyPr/>
          <a:lstStyle/>
          <a:p>
            <a:pPr>
              <a:buFont typeface="Wingdings" panose="05000000000000000000" pitchFamily="2" charset="2"/>
              <a:buChar char="Ø"/>
            </a:pPr>
            <a:r>
              <a:rPr lang="en-US" dirty="0" smtClean="0"/>
              <a:t>NM Engineering &amp; Surveying Practice Act</a:t>
            </a:r>
          </a:p>
          <a:p>
            <a:pPr lvl="1">
              <a:buFont typeface="Wingdings" panose="05000000000000000000" pitchFamily="2" charset="2"/>
              <a:buChar char="Ø"/>
            </a:pPr>
            <a:r>
              <a:rPr lang="en-US" dirty="0" smtClean="0"/>
              <a:t>Sections 61-23-1 through 61-23-32 NMSA, 1978 [ 2005 edition]</a:t>
            </a:r>
          </a:p>
          <a:p>
            <a:pPr lvl="1">
              <a:buFont typeface="Wingdings" panose="05000000000000000000" pitchFamily="2" charset="2"/>
              <a:buChar char="Ø"/>
            </a:pPr>
            <a:r>
              <a:rPr lang="en-US" dirty="0" smtClean="0"/>
              <a:t>Act amended by State Legislature </a:t>
            </a:r>
          </a:p>
          <a:p>
            <a:pPr lvl="1">
              <a:buFont typeface="Wingdings" panose="05000000000000000000" pitchFamily="2" charset="2"/>
              <a:buChar char="Ø"/>
            </a:pPr>
            <a:r>
              <a:rPr lang="en-US" dirty="0" smtClean="0"/>
              <a:t>Available for download from: www.sblpes.state.nm.us</a:t>
            </a:r>
            <a:endParaRPr lang="en-US" dirty="0"/>
          </a:p>
        </p:txBody>
      </p:sp>
    </p:spTree>
    <p:extLst>
      <p:ext uri="{BB962C8B-B14F-4D97-AF65-F5344CB8AC3E}">
        <p14:creationId xmlns:p14="http://schemas.microsoft.com/office/powerpoint/2010/main" val="38330769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t>
            </a:r>
            <a:r>
              <a:rPr lang="en-US" sz="3200" dirty="0" smtClean="0"/>
              <a:t>Complying with NM Engineering Act &amp; Administrative Code </a:t>
            </a:r>
            <a:endParaRPr lang="en-US" sz="32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NM Administrative Code </a:t>
            </a:r>
          </a:p>
          <a:p>
            <a:pPr lvl="1">
              <a:buFont typeface="Wingdings" panose="05000000000000000000" pitchFamily="2" charset="2"/>
              <a:buChar char="Ø"/>
            </a:pPr>
            <a:r>
              <a:rPr lang="en-US" dirty="0" smtClean="0"/>
              <a:t>Board Rules and Professional Standards</a:t>
            </a:r>
          </a:p>
          <a:p>
            <a:pPr lvl="1">
              <a:buFont typeface="Wingdings" panose="05000000000000000000" pitchFamily="2" charset="2"/>
              <a:buChar char="Ø"/>
            </a:pPr>
            <a:r>
              <a:rPr lang="en-US" dirty="0" smtClean="0"/>
              <a:t>Board promulgates Rules and Regulations</a:t>
            </a:r>
          </a:p>
          <a:p>
            <a:pPr lvl="1">
              <a:buFont typeface="Wingdings" panose="05000000000000000000" pitchFamily="2" charset="2"/>
              <a:buChar char="Ø"/>
            </a:pPr>
            <a:r>
              <a:rPr lang="en-US" dirty="0" smtClean="0"/>
              <a:t>Title 16, Chapter 39, Parts 1-8 (rules)</a:t>
            </a:r>
          </a:p>
          <a:p>
            <a:pPr lvl="1">
              <a:buFont typeface="Wingdings" panose="05000000000000000000" pitchFamily="2" charset="2"/>
              <a:buChar char="Ø"/>
            </a:pPr>
            <a:r>
              <a:rPr lang="en-US" dirty="0" smtClean="0"/>
              <a:t>Title 12, Chapter 8, Part 2 Minimum Standards for Surveying in NM [May affect civil engineers when authorized to perform supplement surveying- 61-23-3 (S)]</a:t>
            </a:r>
          </a:p>
          <a:p>
            <a:pPr lvl="1">
              <a:buFont typeface="Wingdings" panose="05000000000000000000" pitchFamily="2" charset="2"/>
              <a:buChar char="Ø"/>
            </a:pPr>
            <a:r>
              <a:rPr lang="en-US" dirty="0" smtClean="0"/>
              <a:t>Available for download from: www.sblpes.state.nm.us</a:t>
            </a:r>
            <a:endParaRPr lang="en-US" dirty="0"/>
          </a:p>
        </p:txBody>
      </p:sp>
    </p:spTree>
    <p:extLst>
      <p:ext uri="{BB962C8B-B14F-4D97-AF65-F5344CB8AC3E}">
        <p14:creationId xmlns:p14="http://schemas.microsoft.com/office/powerpoint/2010/main" val="12997802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 </a:t>
            </a:r>
            <a:r>
              <a:rPr lang="en-US" sz="3600" dirty="0" smtClean="0"/>
              <a:t>Complying with NM Engineering Act &amp; Administrative Code </a:t>
            </a:r>
            <a:endParaRPr lang="en-US" sz="3600"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 Uniform Licensing Act</a:t>
            </a:r>
          </a:p>
          <a:p>
            <a:pPr>
              <a:buFont typeface="Wingdings" panose="05000000000000000000" pitchFamily="2" charset="2"/>
              <a:buChar char="Ø"/>
            </a:pPr>
            <a:r>
              <a:rPr lang="en-US" dirty="0" smtClean="0"/>
              <a:t>Board Disciplinary Proceedings/Licensee’s Rights to Due Process</a:t>
            </a:r>
          </a:p>
          <a:p>
            <a:pPr>
              <a:buFont typeface="Wingdings" panose="05000000000000000000" pitchFamily="2" charset="2"/>
              <a:buChar char="Ø"/>
            </a:pPr>
            <a:r>
              <a:rPr lang="en-US" dirty="0" smtClean="0"/>
              <a:t>Sections 61-1-1 through 61-1-33 NMSA, 1978</a:t>
            </a:r>
          </a:p>
          <a:p>
            <a:pPr>
              <a:buFont typeface="Wingdings" panose="05000000000000000000" pitchFamily="2" charset="2"/>
              <a:buChar char="Ø"/>
            </a:pPr>
            <a:r>
              <a:rPr lang="en-US" i="1" dirty="0" smtClean="0"/>
              <a:t>Available for download from: www.sblpes.state.nm.us</a:t>
            </a:r>
          </a:p>
        </p:txBody>
      </p:sp>
    </p:spTree>
    <p:extLst>
      <p:ext uri="{BB962C8B-B14F-4D97-AF65-F5344CB8AC3E}">
        <p14:creationId xmlns:p14="http://schemas.microsoft.com/office/powerpoint/2010/main" val="17120572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Number of Licenses</a:t>
            </a:r>
            <a:endParaRPr lang="en-US" sz="3600" dirty="0"/>
          </a:p>
        </p:txBody>
      </p:sp>
      <p:sp>
        <p:nvSpPr>
          <p:cNvPr id="3" name="Content Placeholder 2"/>
          <p:cNvSpPr>
            <a:spLocks noGrp="1"/>
          </p:cNvSpPr>
          <p:nvPr>
            <p:ph idx="1"/>
          </p:nvPr>
        </p:nvSpPr>
        <p:spPr>
          <a:xfrm>
            <a:off x="342900" y="1676401"/>
            <a:ext cx="6172200" cy="6491819"/>
          </a:xfrm>
        </p:spPr>
        <p:txBody>
          <a:bodyPr>
            <a:normAutofit fontScale="92500" lnSpcReduction="20000"/>
          </a:bodyPr>
          <a:lstStyle/>
          <a:p>
            <a:pPr>
              <a:buFont typeface="Wingdings" panose="05000000000000000000" pitchFamily="2" charset="2"/>
              <a:buChar char="Ø"/>
            </a:pPr>
            <a:r>
              <a:rPr lang="en-US" sz="1900" dirty="0"/>
              <a:t>Approximately Number of Licensees: </a:t>
            </a:r>
            <a:r>
              <a:rPr lang="en-US" sz="1900" b="1" dirty="0"/>
              <a:t>8,653 (with Interns 14,216) as of October 25, 2016</a:t>
            </a:r>
            <a:endParaRPr lang="en-US" sz="1900" dirty="0"/>
          </a:p>
          <a:p>
            <a:pPr>
              <a:buFont typeface="Wingdings" panose="05000000000000000000" pitchFamily="2" charset="2"/>
              <a:buChar char="Ø"/>
            </a:pPr>
            <a:r>
              <a:rPr lang="en-US" sz="1900" b="1" dirty="0"/>
              <a:t>Active Licenses</a:t>
            </a:r>
            <a:endParaRPr lang="en-US" sz="1900" dirty="0"/>
          </a:p>
          <a:p>
            <a:pPr lvl="1">
              <a:buFont typeface="Wingdings" panose="05000000000000000000" pitchFamily="2" charset="2"/>
              <a:buChar char="Ø"/>
            </a:pPr>
            <a:r>
              <a:rPr lang="en-US" sz="1900" dirty="0"/>
              <a:t>Number of active PEs:  8,135</a:t>
            </a:r>
          </a:p>
          <a:p>
            <a:pPr lvl="2">
              <a:buFont typeface="Wingdings" panose="05000000000000000000" pitchFamily="2" charset="2"/>
              <a:buChar char="Ø"/>
            </a:pPr>
            <a:r>
              <a:rPr lang="en-US" sz="1900" dirty="0"/>
              <a:t>In State:  2,108</a:t>
            </a:r>
          </a:p>
          <a:p>
            <a:pPr lvl="2">
              <a:buFont typeface="Wingdings" panose="05000000000000000000" pitchFamily="2" charset="2"/>
              <a:buChar char="Ø"/>
            </a:pPr>
            <a:r>
              <a:rPr lang="en-US" sz="1900" dirty="0"/>
              <a:t>Out of State: 6,027</a:t>
            </a:r>
          </a:p>
          <a:p>
            <a:pPr lvl="1">
              <a:buFont typeface="Wingdings" panose="05000000000000000000" pitchFamily="2" charset="2"/>
              <a:buChar char="Ø"/>
            </a:pPr>
            <a:r>
              <a:rPr lang="en-US" sz="1900" dirty="0"/>
              <a:t>Number of active PSs:  498  </a:t>
            </a:r>
          </a:p>
          <a:p>
            <a:pPr lvl="2">
              <a:buFont typeface="Wingdings" panose="05000000000000000000" pitchFamily="2" charset="2"/>
              <a:buChar char="Ø"/>
            </a:pPr>
            <a:r>
              <a:rPr lang="en-US" sz="1900" dirty="0"/>
              <a:t>In State:  258</a:t>
            </a:r>
          </a:p>
          <a:p>
            <a:pPr lvl="2">
              <a:buFont typeface="Wingdings" panose="05000000000000000000" pitchFamily="2" charset="2"/>
              <a:buChar char="Ø"/>
            </a:pPr>
            <a:r>
              <a:rPr lang="en-US" sz="1900" dirty="0"/>
              <a:t>Out of State: 240</a:t>
            </a:r>
          </a:p>
          <a:p>
            <a:pPr lvl="1">
              <a:buFont typeface="Wingdings" panose="05000000000000000000" pitchFamily="2" charset="2"/>
              <a:buChar char="Ø"/>
            </a:pPr>
            <a:r>
              <a:rPr lang="en-US" sz="1900" dirty="0"/>
              <a:t>Number of active PEPS:  20</a:t>
            </a:r>
          </a:p>
          <a:p>
            <a:pPr lvl="2">
              <a:buFont typeface="Wingdings" panose="05000000000000000000" pitchFamily="2" charset="2"/>
              <a:buChar char="Ø"/>
            </a:pPr>
            <a:r>
              <a:rPr lang="en-US" sz="1900" dirty="0"/>
              <a:t>In State:  18</a:t>
            </a:r>
          </a:p>
          <a:p>
            <a:pPr lvl="2">
              <a:buFont typeface="Wingdings" panose="05000000000000000000" pitchFamily="2" charset="2"/>
              <a:buChar char="Ø"/>
            </a:pPr>
            <a:r>
              <a:rPr lang="en-US" sz="1900" dirty="0"/>
              <a:t>Out of State:  2  </a:t>
            </a:r>
          </a:p>
          <a:p>
            <a:pPr>
              <a:buFont typeface="Wingdings" panose="05000000000000000000" pitchFamily="2" charset="2"/>
              <a:buChar char="Ø"/>
            </a:pPr>
            <a:r>
              <a:rPr lang="en-US" sz="1900" b="1" dirty="0"/>
              <a:t>Retired Licenses</a:t>
            </a:r>
            <a:endParaRPr lang="en-US" sz="1900" dirty="0"/>
          </a:p>
          <a:p>
            <a:pPr lvl="1">
              <a:buFont typeface="Wingdings" panose="05000000000000000000" pitchFamily="2" charset="2"/>
              <a:buChar char="Ø"/>
            </a:pPr>
            <a:r>
              <a:rPr lang="en-US" sz="1900" dirty="0"/>
              <a:t>Number of retired PEs:  1,322</a:t>
            </a:r>
          </a:p>
          <a:p>
            <a:pPr lvl="2">
              <a:buFont typeface="Wingdings" panose="05000000000000000000" pitchFamily="2" charset="2"/>
              <a:buChar char="Ø"/>
            </a:pPr>
            <a:r>
              <a:rPr lang="en-US" sz="1900" dirty="0"/>
              <a:t>In State:  607</a:t>
            </a:r>
          </a:p>
          <a:p>
            <a:pPr lvl="2">
              <a:buFont typeface="Wingdings" panose="05000000000000000000" pitchFamily="2" charset="2"/>
              <a:buChar char="Ø"/>
            </a:pPr>
            <a:r>
              <a:rPr lang="en-US" sz="1900" dirty="0"/>
              <a:t>Out of State: 715</a:t>
            </a:r>
          </a:p>
          <a:p>
            <a:pPr lvl="1">
              <a:buFont typeface="Wingdings" panose="05000000000000000000" pitchFamily="2" charset="2"/>
              <a:buChar char="Ø"/>
            </a:pPr>
            <a:r>
              <a:rPr lang="en-US" sz="1900" dirty="0"/>
              <a:t>Number of retired PSs:   135</a:t>
            </a:r>
          </a:p>
          <a:p>
            <a:pPr lvl="2">
              <a:buFont typeface="Wingdings" panose="05000000000000000000" pitchFamily="2" charset="2"/>
              <a:buChar char="Ø"/>
            </a:pPr>
            <a:r>
              <a:rPr lang="en-US" sz="1900" dirty="0"/>
              <a:t>In State:  81</a:t>
            </a:r>
          </a:p>
          <a:p>
            <a:pPr lvl="2">
              <a:buFont typeface="Wingdings" panose="05000000000000000000" pitchFamily="2" charset="2"/>
              <a:buChar char="Ø"/>
            </a:pPr>
            <a:r>
              <a:rPr lang="en-US" sz="1900" dirty="0"/>
              <a:t>Out of State:  54</a:t>
            </a:r>
          </a:p>
          <a:p>
            <a:pPr lvl="1">
              <a:buFont typeface="Wingdings" panose="05000000000000000000" pitchFamily="2" charset="2"/>
              <a:buChar char="Ø"/>
            </a:pPr>
            <a:r>
              <a:rPr lang="en-US" sz="1900" dirty="0"/>
              <a:t>Number of retired PEPS: 142</a:t>
            </a:r>
          </a:p>
          <a:p>
            <a:pPr lvl="2">
              <a:buFont typeface="Wingdings" panose="05000000000000000000" pitchFamily="2" charset="2"/>
              <a:buChar char="Ø"/>
            </a:pPr>
            <a:r>
              <a:rPr lang="en-US" sz="1900" dirty="0"/>
              <a:t>In State:  94</a:t>
            </a:r>
          </a:p>
          <a:p>
            <a:pPr lvl="2">
              <a:buFont typeface="Wingdings" panose="05000000000000000000" pitchFamily="2" charset="2"/>
              <a:buChar char="Ø"/>
            </a:pPr>
            <a:r>
              <a:rPr lang="en-US" sz="1900" dirty="0"/>
              <a:t>Out of State:  48</a:t>
            </a:r>
          </a:p>
          <a:p>
            <a:pPr>
              <a:buFont typeface="Wingdings" panose="05000000000000000000" pitchFamily="2" charset="2"/>
              <a:buChar char="Ø"/>
            </a:pPr>
            <a:endParaRPr lang="en-US" sz="1800" dirty="0"/>
          </a:p>
        </p:txBody>
      </p:sp>
    </p:spTree>
    <p:extLst>
      <p:ext uri="{BB962C8B-B14F-4D97-AF65-F5344CB8AC3E}">
        <p14:creationId xmlns:p14="http://schemas.microsoft.com/office/powerpoint/2010/main" val="20474245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Number of Licenses</a:t>
            </a:r>
            <a:endParaRPr lang="en-US" sz="36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1800" b="1" dirty="0"/>
              <a:t>Certified Interns</a:t>
            </a:r>
            <a:endParaRPr lang="en-US" sz="1800" dirty="0"/>
          </a:p>
          <a:p>
            <a:pPr lvl="1">
              <a:buFont typeface="Wingdings" panose="05000000000000000000" pitchFamily="2" charset="2"/>
              <a:buChar char="Ø"/>
            </a:pPr>
            <a:r>
              <a:rPr lang="en-US" sz="1800" dirty="0"/>
              <a:t>EI Certificates: 5,182</a:t>
            </a:r>
          </a:p>
          <a:p>
            <a:pPr lvl="1">
              <a:buFont typeface="Wingdings" panose="05000000000000000000" pitchFamily="2" charset="2"/>
              <a:buChar char="Ø"/>
            </a:pPr>
            <a:r>
              <a:rPr lang="en-US" sz="1800" dirty="0"/>
              <a:t>SI Certificates: </a:t>
            </a:r>
            <a:r>
              <a:rPr lang="en-US" sz="1800" dirty="0" smtClean="0"/>
              <a:t>381</a:t>
            </a:r>
          </a:p>
          <a:p>
            <a:pPr marL="457200" lvl="1" indent="0">
              <a:buNone/>
            </a:pPr>
            <a:endParaRPr lang="en-US" sz="1800" dirty="0"/>
          </a:p>
          <a:p>
            <a:pPr>
              <a:buFont typeface="Wingdings" panose="05000000000000000000" pitchFamily="2" charset="2"/>
              <a:buChar char="Ø"/>
            </a:pPr>
            <a:r>
              <a:rPr lang="en-US" sz="1800" b="1" dirty="0"/>
              <a:t>NM BLPEPS Budget Information</a:t>
            </a:r>
            <a:endParaRPr lang="en-US" sz="1800" dirty="0"/>
          </a:p>
          <a:p>
            <a:pPr>
              <a:buFont typeface="Wingdings" panose="05000000000000000000" pitchFamily="2" charset="2"/>
              <a:buChar char="Ø"/>
            </a:pPr>
            <a:endParaRPr lang="en-US" sz="1800" dirty="0"/>
          </a:p>
          <a:p>
            <a:pPr>
              <a:buFont typeface="Wingdings" panose="05000000000000000000" pitchFamily="2" charset="2"/>
              <a:buChar char="Ø"/>
            </a:pPr>
            <a:r>
              <a:rPr lang="en-US" sz="1800" b="1" dirty="0"/>
              <a:t>Annual Budget</a:t>
            </a:r>
            <a:r>
              <a:rPr lang="en-US" sz="1800" dirty="0"/>
              <a:t> = $839.9 for Fiscal Year 2017 </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Fee Modification= Reducing License Renewals Fees by $25.00</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a:t>Biennial renewal fee, engineers = $155.00, biennial renewal fee, surveyor = $155.00, biennial renewal fee, dual licensee = $310.00, biennial penalty to = $155.00, inactive and retired to $0.00, initial licensure fee for 2 years $155.00, initial licensure fee for 1 year = $75.50</a:t>
            </a:r>
            <a:r>
              <a:rPr lang="en-US" sz="1400" dirty="0"/>
              <a:t>	</a:t>
            </a:r>
            <a:endParaRPr lang="en-US" sz="1400" dirty="0" smtClean="0"/>
          </a:p>
          <a:p>
            <a:pPr>
              <a:buFont typeface="Wingdings" panose="05000000000000000000" pitchFamily="2" charset="2"/>
              <a:buChar char="Ø"/>
            </a:pPr>
            <a:endParaRPr lang="en-US" sz="1400" dirty="0"/>
          </a:p>
          <a:p>
            <a:pPr>
              <a:buFont typeface="Wingdings" panose="05000000000000000000" pitchFamily="2" charset="2"/>
              <a:buChar char="Ø"/>
            </a:pPr>
            <a:r>
              <a:rPr lang="en-US" sz="1400" i="1" dirty="0" smtClean="0"/>
              <a:t>www.sblpes.state.nm.us</a:t>
            </a:r>
            <a:endParaRPr lang="en-US" sz="1400" i="1" dirty="0"/>
          </a:p>
        </p:txBody>
      </p:sp>
    </p:spTree>
    <p:extLst>
      <p:ext uri="{BB962C8B-B14F-4D97-AF65-F5344CB8AC3E}">
        <p14:creationId xmlns:p14="http://schemas.microsoft.com/office/powerpoint/2010/main" val="31627951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Rules and Sunset</a:t>
            </a:r>
            <a:endParaRPr lang="en-US" sz="3600" dirty="0"/>
          </a:p>
        </p:txBody>
      </p:sp>
      <p:sp>
        <p:nvSpPr>
          <p:cNvPr id="3" name="Content Placeholder 2"/>
          <p:cNvSpPr>
            <a:spLocks noGrp="1"/>
          </p:cNvSpPr>
          <p:nvPr>
            <p:ph idx="1"/>
          </p:nvPr>
        </p:nvSpPr>
        <p:spPr>
          <a:xfrm>
            <a:off x="342900" y="1447806"/>
            <a:ext cx="6172200" cy="7543799"/>
          </a:xfrm>
        </p:spPr>
        <p:txBody>
          <a:bodyPr>
            <a:normAutofit fontScale="92500" lnSpcReduction="20000"/>
          </a:bodyPr>
          <a:lstStyle/>
          <a:p>
            <a:pPr marL="0" indent="0">
              <a:buNone/>
            </a:pPr>
            <a:r>
              <a:rPr lang="en-US" sz="1500" b="1" dirty="0"/>
              <a:t>Changes to the New Mexico Administrative Code</a:t>
            </a:r>
            <a:endParaRPr lang="en-US" sz="1500" dirty="0"/>
          </a:p>
          <a:p>
            <a:pPr>
              <a:buFont typeface="Wingdings" panose="05000000000000000000" pitchFamily="2" charset="2"/>
              <a:buChar char="Ø"/>
            </a:pPr>
            <a:r>
              <a:rPr lang="en-US" sz="1500" dirty="0"/>
              <a:t>On March 27, 2015 the Board held a rules hearing to discuss proposed changes to the New Mexico Administrative Code.  The Board thoroughly reviewed the rules for over a year. It was their intent to ensure language was cleaned up, that the rules are clear and understandable, and bring the rules up-to-date with the 2012 New Mexico Engineering and Surveying Practice Act</a:t>
            </a:r>
            <a:r>
              <a:rPr lang="en-US" sz="1500" dirty="0" smtClean="0"/>
              <a:t>.</a:t>
            </a:r>
          </a:p>
          <a:p>
            <a:pPr>
              <a:buFont typeface="Wingdings" panose="05000000000000000000" pitchFamily="2" charset="2"/>
              <a:buChar char="Ø"/>
            </a:pPr>
            <a:endParaRPr lang="en-US" sz="1500" dirty="0"/>
          </a:p>
          <a:p>
            <a:pPr marL="0" indent="0">
              <a:buNone/>
            </a:pPr>
            <a:r>
              <a:rPr lang="en-US" sz="1500" b="1" dirty="0"/>
              <a:t>The adopted changes are effective July 1, 2015</a:t>
            </a:r>
            <a:r>
              <a:rPr lang="en-US" sz="1500" dirty="0"/>
              <a:t>.  Below is a summary of these changes:</a:t>
            </a:r>
          </a:p>
          <a:p>
            <a:pPr marL="0" indent="0">
              <a:buNone/>
            </a:pPr>
            <a:r>
              <a:rPr lang="en-US" sz="1500" b="1" dirty="0"/>
              <a:t>16.39.1 NMAC – Professional Engineering and Surveying – General Provisions</a:t>
            </a:r>
            <a:endParaRPr lang="en-US" sz="1500" dirty="0"/>
          </a:p>
          <a:p>
            <a:pPr lvl="0">
              <a:buFont typeface="Wingdings" panose="05000000000000000000" pitchFamily="2" charset="2"/>
              <a:buChar char="Ø"/>
            </a:pPr>
            <a:r>
              <a:rPr lang="en-US" sz="1500" dirty="0"/>
              <a:t>Agency address change.</a:t>
            </a:r>
          </a:p>
          <a:p>
            <a:pPr lvl="0">
              <a:buFont typeface="Wingdings" panose="05000000000000000000" pitchFamily="2" charset="2"/>
              <a:buChar char="Ø"/>
            </a:pPr>
            <a:r>
              <a:rPr lang="en-US" sz="1500" dirty="0"/>
              <a:t>“Category” and “Branch” definitions added.</a:t>
            </a:r>
          </a:p>
          <a:p>
            <a:pPr lvl="0">
              <a:buFont typeface="Wingdings" panose="05000000000000000000" pitchFamily="2" charset="2"/>
              <a:buChar char="Ø"/>
            </a:pPr>
            <a:r>
              <a:rPr lang="en-US" sz="1500" dirty="0"/>
              <a:t>Language clean-up for sections 8, 12, 15 and 17.</a:t>
            </a:r>
          </a:p>
          <a:p>
            <a:pPr lvl="0">
              <a:buFont typeface="Wingdings" panose="05000000000000000000" pitchFamily="2" charset="2"/>
              <a:buChar char="Ø"/>
            </a:pPr>
            <a:r>
              <a:rPr lang="en-US" sz="1500" dirty="0"/>
              <a:t>Update to the order of business at </a:t>
            </a:r>
            <a:r>
              <a:rPr lang="en-US" sz="1500" dirty="0" smtClean="0"/>
              <a:t>meetings</a:t>
            </a:r>
          </a:p>
          <a:p>
            <a:pPr lvl="0">
              <a:buFont typeface="Wingdings" panose="05000000000000000000" pitchFamily="2" charset="2"/>
              <a:buChar char="Ø"/>
            </a:pPr>
            <a:endParaRPr lang="en-US" sz="1500" dirty="0" smtClean="0"/>
          </a:p>
          <a:p>
            <a:pPr marL="0" indent="0">
              <a:buNone/>
            </a:pPr>
            <a:r>
              <a:rPr lang="en-US" sz="1500" b="1" dirty="0"/>
              <a:t>16.39.2 NMAC – Continuing Professional Development</a:t>
            </a:r>
            <a:endParaRPr lang="en-US" sz="1500" dirty="0"/>
          </a:p>
          <a:p>
            <a:pPr lvl="0">
              <a:buFont typeface="Wingdings" panose="05000000000000000000" pitchFamily="2" charset="2"/>
              <a:buChar char="Ø"/>
            </a:pPr>
            <a:r>
              <a:rPr lang="en-US" sz="1500" dirty="0"/>
              <a:t>Agency address change.</a:t>
            </a:r>
          </a:p>
          <a:p>
            <a:pPr lvl="0">
              <a:buFont typeface="Wingdings" panose="05000000000000000000" pitchFamily="2" charset="2"/>
              <a:buChar char="Ø"/>
            </a:pPr>
            <a:r>
              <a:rPr lang="en-US" sz="1500" dirty="0"/>
              <a:t>Definition of Ethics Training</a:t>
            </a:r>
          </a:p>
          <a:p>
            <a:pPr lvl="0">
              <a:buFont typeface="Wingdings" panose="05000000000000000000" pitchFamily="2" charset="2"/>
              <a:buChar char="Ø"/>
            </a:pPr>
            <a:r>
              <a:rPr lang="en-US" sz="1500" dirty="0"/>
              <a:t>Change in the amount of ethics required for licensure renewal.</a:t>
            </a:r>
          </a:p>
          <a:p>
            <a:pPr lvl="0">
              <a:buFont typeface="Wingdings" panose="05000000000000000000" pitchFamily="2" charset="2"/>
              <a:buChar char="Ø"/>
            </a:pPr>
            <a:r>
              <a:rPr lang="en-US" sz="1500" dirty="0"/>
              <a:t>Removal of subscriptions as a PDH credit</a:t>
            </a:r>
          </a:p>
          <a:p>
            <a:pPr lvl="0">
              <a:buFont typeface="Wingdings" panose="05000000000000000000" pitchFamily="2" charset="2"/>
              <a:buChar char="Ø"/>
            </a:pPr>
            <a:r>
              <a:rPr lang="en-US" sz="1500" dirty="0"/>
              <a:t>Language clean-up for section 8</a:t>
            </a:r>
            <a:r>
              <a:rPr lang="en-US" sz="1500" dirty="0" smtClean="0"/>
              <a:t>.</a:t>
            </a:r>
          </a:p>
          <a:p>
            <a:pPr lvl="0">
              <a:buFont typeface="Wingdings" panose="05000000000000000000" pitchFamily="2" charset="2"/>
              <a:buChar char="Ø"/>
            </a:pPr>
            <a:endParaRPr lang="en-US" sz="1500" dirty="0"/>
          </a:p>
          <a:p>
            <a:pPr marL="0" indent="0">
              <a:buNone/>
            </a:pPr>
            <a:r>
              <a:rPr lang="en-US" sz="1500" b="1" dirty="0"/>
              <a:t>16.39.3 NMAC – Engineering Licensure, Disciplines, Applications, Exams, Practice, Seal of License and Endorsements</a:t>
            </a:r>
            <a:endParaRPr lang="en-US" sz="1500" dirty="0"/>
          </a:p>
          <a:p>
            <a:pPr lvl="0">
              <a:buFont typeface="Wingdings" panose="05000000000000000000" pitchFamily="2" charset="2"/>
              <a:buChar char="Ø"/>
            </a:pPr>
            <a:r>
              <a:rPr lang="en-US" sz="1500" dirty="0"/>
              <a:t>Agency address change.</a:t>
            </a:r>
          </a:p>
          <a:p>
            <a:pPr lvl="0">
              <a:buFont typeface="Wingdings" panose="05000000000000000000" pitchFamily="2" charset="2"/>
              <a:buChar char="Ø"/>
            </a:pPr>
            <a:r>
              <a:rPr lang="en-US" sz="1500" dirty="0"/>
              <a:t>Definitions updated.</a:t>
            </a:r>
          </a:p>
          <a:p>
            <a:pPr lvl="0">
              <a:buFont typeface="Wingdings" panose="05000000000000000000" pitchFamily="2" charset="2"/>
              <a:buChar char="Ø"/>
            </a:pPr>
            <a:r>
              <a:rPr lang="en-US" sz="1500" dirty="0"/>
              <a:t>Engineering disciplines updated with Software Engineering and Naval Architecture and Marine Engineering</a:t>
            </a:r>
          </a:p>
          <a:p>
            <a:pPr lvl="0">
              <a:buFont typeface="Wingdings" panose="05000000000000000000" pitchFamily="2" charset="2"/>
              <a:buChar char="Ø"/>
            </a:pPr>
            <a:r>
              <a:rPr lang="en-US" sz="1500" dirty="0"/>
              <a:t>Consideration for other engineering disciplines.</a:t>
            </a:r>
          </a:p>
          <a:p>
            <a:pPr lvl="0">
              <a:buFont typeface="Wingdings" panose="05000000000000000000" pitchFamily="2" charset="2"/>
              <a:buChar char="Ø"/>
            </a:pPr>
            <a:r>
              <a:rPr lang="en-US" sz="1500" dirty="0"/>
              <a:t>Fire Protection discipline section removed.</a:t>
            </a:r>
          </a:p>
          <a:p>
            <a:pPr lvl="0">
              <a:buFont typeface="Wingdings" panose="05000000000000000000" pitchFamily="2" charset="2"/>
              <a:buChar char="Ø"/>
            </a:pPr>
            <a:r>
              <a:rPr lang="en-US" sz="1500" dirty="0"/>
              <a:t>Sections 9 and 10 updated regarding the new procedures for NCEES computer based testing.</a:t>
            </a:r>
          </a:p>
          <a:p>
            <a:pPr lvl="0">
              <a:buFont typeface="Wingdings" panose="05000000000000000000" pitchFamily="2" charset="2"/>
              <a:buChar char="Ø"/>
            </a:pPr>
            <a:r>
              <a:rPr lang="en-US" sz="1500" dirty="0"/>
              <a:t>Section 11, part A updated with the wording ‘accept work’.</a:t>
            </a:r>
          </a:p>
          <a:p>
            <a:pPr lvl="0">
              <a:buFont typeface="Wingdings" panose="05000000000000000000" pitchFamily="2" charset="2"/>
              <a:buChar char="Ø"/>
            </a:pPr>
            <a:r>
              <a:rPr lang="en-US" sz="1500" dirty="0"/>
              <a:t>Modifications to the seal of licensee.</a:t>
            </a:r>
          </a:p>
          <a:p>
            <a:pPr lvl="0">
              <a:buFont typeface="Wingdings" panose="05000000000000000000" pitchFamily="2" charset="2"/>
              <a:buChar char="Ø"/>
            </a:pPr>
            <a:r>
              <a:rPr lang="en-US" sz="1500" dirty="0"/>
              <a:t>Update in Section 13 regarding the requirements for endorsement.</a:t>
            </a:r>
          </a:p>
          <a:p>
            <a:pPr lvl="0"/>
            <a:endParaRPr lang="en-US" sz="1400" dirty="0" smtClean="0"/>
          </a:p>
          <a:p>
            <a:pPr lvl="0"/>
            <a:endParaRPr lang="en-US" sz="1400" dirty="0"/>
          </a:p>
          <a:p>
            <a:endParaRPr lang="en-US" dirty="0"/>
          </a:p>
        </p:txBody>
      </p:sp>
    </p:spTree>
    <p:extLst>
      <p:ext uri="{BB962C8B-B14F-4D97-AF65-F5344CB8AC3E}">
        <p14:creationId xmlns:p14="http://schemas.microsoft.com/office/powerpoint/2010/main" val="31099599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Rules and Sunset</a:t>
            </a:r>
            <a:endParaRPr lang="en-US" sz="4000" dirty="0"/>
          </a:p>
        </p:txBody>
      </p:sp>
      <p:sp>
        <p:nvSpPr>
          <p:cNvPr id="3" name="Content Placeholder 2"/>
          <p:cNvSpPr>
            <a:spLocks noGrp="1"/>
          </p:cNvSpPr>
          <p:nvPr>
            <p:ph idx="1"/>
          </p:nvPr>
        </p:nvSpPr>
        <p:spPr>
          <a:xfrm>
            <a:off x="342900" y="1524006"/>
            <a:ext cx="6172200" cy="7391399"/>
          </a:xfrm>
        </p:spPr>
        <p:txBody>
          <a:bodyPr>
            <a:normAutofit fontScale="92500" lnSpcReduction="20000"/>
          </a:bodyPr>
          <a:lstStyle/>
          <a:p>
            <a:pPr marL="0" indent="0">
              <a:buNone/>
            </a:pPr>
            <a:r>
              <a:rPr lang="en-US" sz="1400" b="1" dirty="0" smtClean="0"/>
              <a:t>16.39.4 </a:t>
            </a:r>
            <a:r>
              <a:rPr lang="en-US" sz="1400" b="1" dirty="0"/>
              <a:t>NMAC – Incidental Practice</a:t>
            </a:r>
            <a:endParaRPr lang="en-US" sz="1400" dirty="0"/>
          </a:p>
          <a:p>
            <a:pPr lvl="0">
              <a:buFont typeface="Wingdings" panose="05000000000000000000" pitchFamily="2" charset="2"/>
              <a:buChar char="Ø"/>
            </a:pPr>
            <a:r>
              <a:rPr lang="en-US" sz="1400" dirty="0"/>
              <a:t>Agency address change</a:t>
            </a:r>
          </a:p>
          <a:p>
            <a:pPr lvl="0">
              <a:buFont typeface="Wingdings" panose="05000000000000000000" pitchFamily="2" charset="2"/>
              <a:buChar char="Ø"/>
            </a:pPr>
            <a:r>
              <a:rPr lang="en-US" sz="1400" dirty="0"/>
              <a:t>Construction value increased to $</a:t>
            </a:r>
            <a:r>
              <a:rPr lang="en-US" sz="1400" dirty="0" smtClean="0"/>
              <a:t>600,000</a:t>
            </a:r>
          </a:p>
          <a:p>
            <a:pPr lvl="0">
              <a:buFont typeface="Wingdings" panose="05000000000000000000" pitchFamily="2" charset="2"/>
              <a:buChar char="Ø"/>
            </a:pPr>
            <a:endParaRPr lang="en-US" sz="1400" dirty="0"/>
          </a:p>
          <a:p>
            <a:pPr marL="0" indent="0">
              <a:buNone/>
            </a:pPr>
            <a:r>
              <a:rPr lang="en-US" sz="1400" b="1" dirty="0"/>
              <a:t>16.39.5 NMAC – Surveying – Applications, Examinations, Practice of Surveying, Seal of License</a:t>
            </a:r>
            <a:endParaRPr lang="en-US" sz="1400" dirty="0"/>
          </a:p>
          <a:p>
            <a:pPr lvl="0">
              <a:buFont typeface="Wingdings" panose="05000000000000000000" pitchFamily="2" charset="2"/>
              <a:buChar char="Ø"/>
            </a:pPr>
            <a:r>
              <a:rPr lang="en-US" sz="1400" dirty="0"/>
              <a:t>Agency address change.</a:t>
            </a:r>
          </a:p>
          <a:p>
            <a:pPr lvl="0">
              <a:buFont typeface="Wingdings" panose="05000000000000000000" pitchFamily="2" charset="2"/>
              <a:buChar char="Ø"/>
            </a:pPr>
            <a:r>
              <a:rPr lang="en-US" sz="1400" dirty="0"/>
              <a:t>Definitions updated.</a:t>
            </a:r>
          </a:p>
          <a:p>
            <a:pPr lvl="0">
              <a:buFont typeface="Wingdings" panose="05000000000000000000" pitchFamily="2" charset="2"/>
              <a:buChar char="Ø"/>
            </a:pPr>
            <a:r>
              <a:rPr lang="en-US" sz="1400" dirty="0"/>
              <a:t>Sections 8 and 9 updated regarding the new procedures for NCEES computer based testing.</a:t>
            </a:r>
          </a:p>
          <a:p>
            <a:pPr lvl="0">
              <a:buFont typeface="Wingdings" panose="05000000000000000000" pitchFamily="2" charset="2"/>
              <a:buChar char="Ø"/>
            </a:pPr>
            <a:r>
              <a:rPr lang="en-US" sz="1400" dirty="0"/>
              <a:t>Section 12, a new section added to provide a history of the endorsement requirements from previous years</a:t>
            </a:r>
            <a:r>
              <a:rPr lang="en-US" sz="1400" dirty="0" smtClean="0"/>
              <a:t>.</a:t>
            </a:r>
          </a:p>
          <a:p>
            <a:pPr lvl="0">
              <a:buFont typeface="Wingdings" panose="05000000000000000000" pitchFamily="2" charset="2"/>
              <a:buChar char="Ø"/>
            </a:pPr>
            <a:endParaRPr lang="en-US" sz="1400" dirty="0"/>
          </a:p>
          <a:p>
            <a:pPr marL="0" indent="0">
              <a:buNone/>
            </a:pPr>
            <a:r>
              <a:rPr lang="en-US" sz="1400" b="1" dirty="0"/>
              <a:t>16.39.6 NMAC – NEW – Licensure for Military Service Members, Spouses and Veterans</a:t>
            </a:r>
            <a:endParaRPr lang="en-US" sz="1400" dirty="0"/>
          </a:p>
          <a:p>
            <a:pPr lvl="0">
              <a:buFont typeface="Wingdings" panose="05000000000000000000" pitchFamily="2" charset="2"/>
              <a:buChar char="Ø"/>
            </a:pPr>
            <a:r>
              <a:rPr lang="en-US" sz="1400" dirty="0"/>
              <a:t>Provides expedited endorsement licensure to military service members, their spouses, and veterans</a:t>
            </a:r>
            <a:r>
              <a:rPr lang="en-US" sz="1400" dirty="0" smtClean="0"/>
              <a:t>.</a:t>
            </a:r>
          </a:p>
          <a:p>
            <a:pPr lvl="0">
              <a:buFont typeface="Wingdings" panose="05000000000000000000" pitchFamily="2" charset="2"/>
              <a:buChar char="Ø"/>
            </a:pPr>
            <a:endParaRPr lang="en-US" sz="1400" dirty="0" smtClean="0"/>
          </a:p>
          <a:p>
            <a:pPr marL="0" indent="0">
              <a:buNone/>
            </a:pPr>
            <a:r>
              <a:rPr lang="en-US" sz="1400" b="1" dirty="0"/>
              <a:t>16.39.7 NMAC – Misc. – Procedures for Revocation, Suspension, Imposition of Fines, Reissuance of Certificates and Disciplinary Action</a:t>
            </a:r>
            <a:endParaRPr lang="en-US" sz="1400" dirty="0"/>
          </a:p>
          <a:p>
            <a:pPr lvl="0">
              <a:buFont typeface="Wingdings" panose="05000000000000000000" pitchFamily="2" charset="2"/>
              <a:buChar char="Ø"/>
            </a:pPr>
            <a:r>
              <a:rPr lang="en-US" sz="1400" dirty="0"/>
              <a:t>Language clean up</a:t>
            </a:r>
            <a:r>
              <a:rPr lang="en-US" sz="1400" dirty="0" smtClean="0"/>
              <a:t>.</a:t>
            </a:r>
          </a:p>
          <a:p>
            <a:pPr lvl="0">
              <a:buFont typeface="Wingdings" panose="05000000000000000000" pitchFamily="2" charset="2"/>
              <a:buChar char="Ø"/>
            </a:pPr>
            <a:endParaRPr lang="en-US" sz="1400" dirty="0"/>
          </a:p>
          <a:p>
            <a:pPr marL="0" indent="0">
              <a:buNone/>
            </a:pPr>
            <a:r>
              <a:rPr lang="en-US" sz="1400" b="1" dirty="0"/>
              <a:t>16.39.8 NMAC – Code of Professional Conduct – Engineering and Surveying</a:t>
            </a:r>
            <a:endParaRPr lang="en-US" sz="1400" dirty="0"/>
          </a:p>
          <a:p>
            <a:pPr lvl="0">
              <a:buFont typeface="Wingdings" panose="05000000000000000000" pitchFamily="2" charset="2"/>
              <a:buChar char="Ø"/>
            </a:pPr>
            <a:r>
              <a:rPr lang="en-US" sz="1400" dirty="0"/>
              <a:t>Modifications to the code of professional conduct</a:t>
            </a:r>
            <a:r>
              <a:rPr lang="en-US" sz="1400" dirty="0" smtClean="0"/>
              <a:t>.</a:t>
            </a:r>
          </a:p>
          <a:p>
            <a:pPr lvl="0">
              <a:buFont typeface="Wingdings" panose="05000000000000000000" pitchFamily="2" charset="2"/>
              <a:buChar char="Ø"/>
            </a:pPr>
            <a:endParaRPr lang="en-US" sz="1400" dirty="0"/>
          </a:p>
          <a:p>
            <a:pPr marL="0" indent="0">
              <a:buNone/>
            </a:pPr>
            <a:r>
              <a:rPr lang="en-US" sz="1500" b="1" u="sng" dirty="0"/>
              <a:t>Current Sunset Clause</a:t>
            </a:r>
            <a:endParaRPr lang="en-US" sz="1500" dirty="0"/>
          </a:p>
          <a:p>
            <a:pPr marL="0" indent="0">
              <a:buNone/>
            </a:pPr>
            <a:r>
              <a:rPr lang="en-US" sz="1500" dirty="0"/>
              <a:t>The Board will be going through the Sunset Review process:</a:t>
            </a:r>
          </a:p>
          <a:p>
            <a:pPr marL="0" indent="0">
              <a:buNone/>
            </a:pPr>
            <a:r>
              <a:rPr lang="en-US" sz="1500" dirty="0"/>
              <a:t>“The state board of licensure for professional engineers and professional surveyors is terminated on July 1, 2017 pursuant to the Sunset Act [12-9-11 NMSA 1978]. The board shall continue to operate according to the provisions of the Engineering and Surveying Practice Act until July 1, 2018. Effective July 1, 2018, the Engineering and Surveying Practice Act is repealed.”</a:t>
            </a:r>
          </a:p>
          <a:p>
            <a:pPr marL="0" indent="0">
              <a:buNone/>
            </a:pPr>
            <a:r>
              <a:rPr lang="en-US" sz="1500" dirty="0"/>
              <a:t> </a:t>
            </a:r>
          </a:p>
          <a:p>
            <a:pPr marL="0" indent="0">
              <a:buNone/>
            </a:pPr>
            <a:r>
              <a:rPr lang="en-US" sz="1500" dirty="0"/>
              <a:t>The new language will state that the Board has a recommended extension clause to 2023 and the possibility of removing one board member and adding an additional public member. </a:t>
            </a:r>
          </a:p>
          <a:p>
            <a:pPr lvl="0">
              <a:buFont typeface="Wingdings" panose="05000000000000000000" pitchFamily="2" charset="2"/>
              <a:buChar char="Ø"/>
            </a:pPr>
            <a:endParaRPr lang="en-US" sz="1400" dirty="0"/>
          </a:p>
          <a:p>
            <a:endParaRPr lang="en-US" dirty="0"/>
          </a:p>
        </p:txBody>
      </p:sp>
    </p:spTree>
    <p:extLst>
      <p:ext uri="{BB962C8B-B14F-4D97-AF65-F5344CB8AC3E}">
        <p14:creationId xmlns:p14="http://schemas.microsoft.com/office/powerpoint/2010/main" val="363005517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alance">
  <a:themeElements>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145</TotalTime>
  <Words>1770</Words>
  <Application>Microsoft Office PowerPoint</Application>
  <PresentationFormat>On-screen Show (4:3)</PresentationFormat>
  <Paragraphs>307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Balance</vt:lpstr>
      <vt:lpstr>New Mexico State Board of Licensure for  Professional Engineers and Professional Surveyors PO Box 25101 ▪ Santa Fe, New Mexico 87504 Information (505) 476-4565 ▪ Fax (505) 476-4802  www.sblpes.state.nm.us </vt:lpstr>
      <vt:lpstr>Mission Purpose </vt:lpstr>
      <vt:lpstr> Complying with NM Engineering Act &amp; Administrative Code </vt:lpstr>
      <vt:lpstr> Complying with NM Engineering Act &amp; Administrative Code </vt:lpstr>
      <vt:lpstr> Complying with NM Engineering Act &amp; Administrative Code </vt:lpstr>
      <vt:lpstr>Number of Licenses</vt:lpstr>
      <vt:lpstr>Number of Licenses</vt:lpstr>
      <vt:lpstr>Rules and Sunset</vt:lpstr>
      <vt:lpstr>Rules and Sunset</vt:lpstr>
      <vt:lpstr>New Mexico Board of Licensure for Professional Engineers and Professional Surveyors  Frequently Asked Questions</vt:lpstr>
      <vt:lpstr>New Mexico Board of Licensure for Professional Engineers and Professional Surveyors  Frequently Asked Questions</vt:lpstr>
      <vt:lpstr>New Mexico Board of Licensure for Professional Engineers and Professional Surveyors  Frequently Asked Questions</vt:lpstr>
      <vt:lpstr>New Mexico Board of Licensure for Professional Engineers and Professional Surveyors  Frequently Asked Questions</vt:lpstr>
      <vt:lpstr>New Mexico Board of Licensure for Professional Engineers and Professional Surveyors  Frequently Asked Questions</vt:lpstr>
      <vt:lpstr>Complaints and NCA Process</vt:lpstr>
      <vt:lpstr>Complaints and NCA Process</vt:lpstr>
      <vt:lpstr>PowerPoint Presentation</vt:lpstr>
      <vt:lpstr>Types of Disciplinary Actions</vt:lpstr>
      <vt:lpstr>Complaint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State Board of Licensure for  Professional Engineers and Professional Surveyors PO Box 25101 ▪ Santa Fe, New Mexico 87504 Information (505) 476-4565 ▪ Fax (505) 476-4802  www.sblpes.state.nm.us</dc:title>
  <dc:creator>Kristl</dc:creator>
  <cp:lastModifiedBy>Jaimie</cp:lastModifiedBy>
  <cp:revision>17</cp:revision>
  <dcterms:created xsi:type="dcterms:W3CDTF">2016-11-03T14:59:17Z</dcterms:created>
  <dcterms:modified xsi:type="dcterms:W3CDTF">2016-11-03T17:29:38Z</dcterms:modified>
</cp:coreProperties>
</file>